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1"/>
    <p:sldMasterId id="2147483701" r:id="rId2"/>
  </p:sldMasterIdLst>
  <p:notesMasterIdLst>
    <p:notesMasterId r:id="rId26"/>
  </p:notesMasterIdLst>
  <p:sldIdLst>
    <p:sldId id="2047" r:id="rId3"/>
    <p:sldId id="2054" r:id="rId4"/>
    <p:sldId id="520" r:id="rId5"/>
    <p:sldId id="2058" r:id="rId6"/>
    <p:sldId id="2059" r:id="rId7"/>
    <p:sldId id="528" r:id="rId8"/>
    <p:sldId id="2060" r:id="rId9"/>
    <p:sldId id="534" r:id="rId10"/>
    <p:sldId id="524" r:id="rId11"/>
    <p:sldId id="535" r:id="rId12"/>
    <p:sldId id="525" r:id="rId13"/>
    <p:sldId id="536" r:id="rId14"/>
    <p:sldId id="537" r:id="rId15"/>
    <p:sldId id="538" r:id="rId16"/>
    <p:sldId id="539" r:id="rId17"/>
    <p:sldId id="526" r:id="rId18"/>
    <p:sldId id="533" r:id="rId19"/>
    <p:sldId id="530" r:id="rId20"/>
    <p:sldId id="2061" r:id="rId21"/>
    <p:sldId id="2062" r:id="rId22"/>
    <p:sldId id="527" r:id="rId23"/>
    <p:sldId id="2063" r:id="rId24"/>
    <p:sldId id="2064"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DAF2"/>
    <a:srgbClr val="FFFFFF"/>
    <a:srgbClr val="FCFFA9"/>
    <a:srgbClr val="C9FCCB"/>
    <a:srgbClr val="8EC63F"/>
    <a:srgbClr val="0096FF"/>
    <a:srgbClr val="282362"/>
    <a:srgbClr val="5461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18" autoAdjust="0"/>
    <p:restoredTop sz="77169" autoAdjust="0"/>
  </p:normalViewPr>
  <p:slideViewPr>
    <p:cSldViewPr snapToGrid="0" showGuides="1">
      <p:cViewPr varScale="1">
        <p:scale>
          <a:sx n="113" d="100"/>
          <a:sy n="113" d="100"/>
        </p:scale>
        <p:origin x="200" y="1480"/>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993DAB-158A-5A4F-9571-82C3F1CD5879}" type="datetimeFigureOut">
              <a:rPr lang="fr-FR" smtClean="0"/>
              <a:t>17/04/2020</a:t>
            </a:fld>
            <a:endParaRPr lang="fr-FR"/>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CH"/>
              <a:t>Cliquez pour modifier les styles du texte du masque</a:t>
            </a:r>
          </a:p>
          <a:p>
            <a:pPr lvl="1"/>
            <a:r>
              <a:rPr lang="fr-CH"/>
              <a:t>Deuxième niveau</a:t>
            </a:r>
          </a:p>
          <a:p>
            <a:pPr lvl="2"/>
            <a:r>
              <a:rPr lang="fr-CH"/>
              <a:t>Troisième niveau</a:t>
            </a:r>
          </a:p>
          <a:p>
            <a:pPr lvl="3"/>
            <a:r>
              <a:rPr lang="fr-CH"/>
              <a:t>Quatrième niveau</a:t>
            </a:r>
          </a:p>
          <a:p>
            <a:pPr lvl="4"/>
            <a:r>
              <a:rPr lang="fr-CH"/>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1EB006-2DD9-3946-AF15-09AAE92EA1EA}" type="slidenum">
              <a:rPr lang="fr-FR" smtClean="0"/>
              <a:t>‹#›</a:t>
            </a:fld>
            <a:endParaRPr lang="fr-FR"/>
          </a:p>
        </p:txBody>
      </p:sp>
    </p:spTree>
    <p:extLst>
      <p:ext uri="{BB962C8B-B14F-4D97-AF65-F5344CB8AC3E}">
        <p14:creationId xmlns:p14="http://schemas.microsoft.com/office/powerpoint/2010/main" val="15965907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a:t>
            </a:fld>
            <a:endParaRPr lang="en-US" dirty="0"/>
          </a:p>
        </p:txBody>
      </p:sp>
    </p:spTree>
    <p:extLst>
      <p:ext uri="{BB962C8B-B14F-4D97-AF65-F5344CB8AC3E}">
        <p14:creationId xmlns:p14="http://schemas.microsoft.com/office/powerpoint/2010/main" val="3085648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1EB006-2DD9-3946-AF15-09AAE92EA1EA}" type="slidenum">
              <a:rPr lang="fr-FR" smtClean="0"/>
              <a:t>17</a:t>
            </a:fld>
            <a:endParaRPr lang="fr-FR"/>
          </a:p>
        </p:txBody>
      </p:sp>
    </p:spTree>
    <p:extLst>
      <p:ext uri="{BB962C8B-B14F-4D97-AF65-F5344CB8AC3E}">
        <p14:creationId xmlns:p14="http://schemas.microsoft.com/office/powerpoint/2010/main" val="4120832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Publishers/Subscribe Messaging: a pattern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Publishers (senders) produces data (message)</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Data is classified into topics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Subscriber (receivers) subscribe to topics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 direct communication between Publishers and Subscribers</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Generally, a broker sits between Publishers and Subscribers</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Asynchronous communication</a:t>
            </a:r>
          </a:p>
          <a:p>
            <a:endParaRPr lang="en-US" dirty="0"/>
          </a:p>
        </p:txBody>
      </p:sp>
      <p:sp>
        <p:nvSpPr>
          <p:cNvPr id="4" name="Slide Number Placeholder 3"/>
          <p:cNvSpPr>
            <a:spLocks noGrp="1"/>
          </p:cNvSpPr>
          <p:nvPr>
            <p:ph type="sldNum" sz="quarter" idx="5"/>
          </p:nvPr>
        </p:nvSpPr>
        <p:spPr/>
        <p:txBody>
          <a:bodyPr/>
          <a:lstStyle/>
          <a:p>
            <a:fld id="{7A1EB006-2DD9-3946-AF15-09AAE92EA1EA}" type="slidenum">
              <a:rPr lang="fr-FR" smtClean="0"/>
              <a:t>19</a:t>
            </a:fld>
            <a:endParaRPr lang="fr-FR"/>
          </a:p>
        </p:txBody>
      </p:sp>
    </p:spTree>
    <p:extLst>
      <p:ext uri="{BB962C8B-B14F-4D97-AF65-F5344CB8AC3E}">
        <p14:creationId xmlns:p14="http://schemas.microsoft.com/office/powerpoint/2010/main" val="4125944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1EB006-2DD9-3946-AF15-09AAE92EA1EA}" type="slidenum">
              <a:rPr lang="fr-FR" smtClean="0"/>
              <a:t>20</a:t>
            </a:fld>
            <a:endParaRPr lang="fr-FR"/>
          </a:p>
        </p:txBody>
      </p:sp>
    </p:spTree>
    <p:extLst>
      <p:ext uri="{BB962C8B-B14F-4D97-AF65-F5344CB8AC3E}">
        <p14:creationId xmlns:p14="http://schemas.microsoft.com/office/powerpoint/2010/main" val="2481797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Spark Streaming receives live input data streams and divides the data into (micro) batches, which are then processed by the Spark engine to generate the final stream of results in batches.</a:t>
            </a:r>
            <a:endParaRPr lang="en-US" dirty="0"/>
          </a:p>
        </p:txBody>
      </p:sp>
      <p:sp>
        <p:nvSpPr>
          <p:cNvPr id="4" name="Slide Number Placeholder 3"/>
          <p:cNvSpPr>
            <a:spLocks noGrp="1"/>
          </p:cNvSpPr>
          <p:nvPr>
            <p:ph type="sldNum" sz="quarter" idx="5"/>
          </p:nvPr>
        </p:nvSpPr>
        <p:spPr/>
        <p:txBody>
          <a:bodyPr/>
          <a:lstStyle/>
          <a:p>
            <a:fld id="{7A1EB006-2DD9-3946-AF15-09AAE92EA1EA}" type="slidenum">
              <a:rPr lang="fr-FR" smtClean="0"/>
              <a:t>22</a:t>
            </a:fld>
            <a:endParaRPr lang="fr-FR"/>
          </a:p>
        </p:txBody>
      </p:sp>
    </p:spTree>
    <p:extLst>
      <p:ext uri="{BB962C8B-B14F-4D97-AF65-F5344CB8AC3E}">
        <p14:creationId xmlns:p14="http://schemas.microsoft.com/office/powerpoint/2010/main" val="380477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Spark Streaming receives live input data streams and divides the data into (micro) batches, which are then processed by the Spark engine to generate the final stream of results in batches.</a:t>
            </a:r>
            <a:endParaRPr lang="en-US" dirty="0"/>
          </a:p>
        </p:txBody>
      </p:sp>
      <p:sp>
        <p:nvSpPr>
          <p:cNvPr id="4" name="Slide Number Placeholder 3"/>
          <p:cNvSpPr>
            <a:spLocks noGrp="1"/>
          </p:cNvSpPr>
          <p:nvPr>
            <p:ph type="sldNum" sz="quarter" idx="5"/>
          </p:nvPr>
        </p:nvSpPr>
        <p:spPr/>
        <p:txBody>
          <a:bodyPr/>
          <a:lstStyle/>
          <a:p>
            <a:fld id="{7A1EB006-2DD9-3946-AF15-09AAE92EA1EA}" type="slidenum">
              <a:rPr lang="fr-FR" smtClean="0"/>
              <a:t>23</a:t>
            </a:fld>
            <a:endParaRPr lang="fr-FR"/>
          </a:p>
        </p:txBody>
      </p:sp>
    </p:spTree>
    <p:extLst>
      <p:ext uri="{BB962C8B-B14F-4D97-AF65-F5344CB8AC3E}">
        <p14:creationId xmlns:p14="http://schemas.microsoft.com/office/powerpoint/2010/main" val="918597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a:t>
            </a:fld>
            <a:endParaRPr lang="en-US" dirty="0"/>
          </a:p>
        </p:txBody>
      </p:sp>
    </p:spTree>
    <p:extLst>
      <p:ext uri="{BB962C8B-B14F-4D97-AF65-F5344CB8AC3E}">
        <p14:creationId xmlns:p14="http://schemas.microsoft.com/office/powerpoint/2010/main" val="2868648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DC2D50-E474-CD40-B3CD-2C7C8F47FAB2}" type="slidenum">
              <a:rPr lang="en-US" smtClean="0"/>
              <a:t>4</a:t>
            </a:fld>
            <a:endParaRPr lang="en-US"/>
          </a:p>
        </p:txBody>
      </p:sp>
    </p:spTree>
    <p:extLst>
      <p:ext uri="{BB962C8B-B14F-4D97-AF65-F5344CB8AC3E}">
        <p14:creationId xmlns:p14="http://schemas.microsoft.com/office/powerpoint/2010/main" val="2624520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DC2D50-E474-CD40-B3CD-2C7C8F47FAB2}" type="slidenum">
              <a:rPr lang="en-US" smtClean="0"/>
              <a:t>5</a:t>
            </a:fld>
            <a:endParaRPr lang="en-US"/>
          </a:p>
        </p:txBody>
      </p:sp>
    </p:spTree>
    <p:extLst>
      <p:ext uri="{BB962C8B-B14F-4D97-AF65-F5344CB8AC3E}">
        <p14:creationId xmlns:p14="http://schemas.microsoft.com/office/powerpoint/2010/main" val="3817732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DC2D50-E474-CD40-B3CD-2C7C8F47FAB2}" type="slidenum">
              <a:rPr lang="en-US" smtClean="0"/>
              <a:t>7</a:t>
            </a:fld>
            <a:endParaRPr lang="en-US"/>
          </a:p>
        </p:txBody>
      </p:sp>
    </p:spTree>
    <p:extLst>
      <p:ext uri="{BB962C8B-B14F-4D97-AF65-F5344CB8AC3E}">
        <p14:creationId xmlns:p14="http://schemas.microsoft.com/office/powerpoint/2010/main" val="4089914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DC2D50-E474-CD40-B3CD-2C7C8F47FAB2}" type="slidenum">
              <a:rPr lang="en-US" smtClean="0"/>
              <a:t>8</a:t>
            </a:fld>
            <a:endParaRPr lang="en-US"/>
          </a:p>
        </p:txBody>
      </p:sp>
    </p:spTree>
    <p:extLst>
      <p:ext uri="{BB962C8B-B14F-4D97-AF65-F5344CB8AC3E}">
        <p14:creationId xmlns:p14="http://schemas.microsoft.com/office/powerpoint/2010/main" val="4143769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DC2D50-E474-CD40-B3CD-2C7C8F47FAB2}" type="slidenum">
              <a:rPr lang="en-US" smtClean="0"/>
              <a:t>9</a:t>
            </a:fld>
            <a:endParaRPr lang="en-US"/>
          </a:p>
        </p:txBody>
      </p:sp>
    </p:spTree>
    <p:extLst>
      <p:ext uri="{BB962C8B-B14F-4D97-AF65-F5344CB8AC3E}">
        <p14:creationId xmlns:p14="http://schemas.microsoft.com/office/powerpoint/2010/main" val="24041146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DC2D50-E474-CD40-B3CD-2C7C8F47FAB2}" type="slidenum">
              <a:rPr lang="en-US" smtClean="0"/>
              <a:t>10</a:t>
            </a:fld>
            <a:endParaRPr lang="en-US"/>
          </a:p>
        </p:txBody>
      </p:sp>
    </p:spTree>
    <p:extLst>
      <p:ext uri="{BB962C8B-B14F-4D97-AF65-F5344CB8AC3E}">
        <p14:creationId xmlns:p14="http://schemas.microsoft.com/office/powerpoint/2010/main" val="774218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1EB006-2DD9-3946-AF15-09AAE92EA1EA}" type="slidenum">
              <a:rPr lang="fr-FR" smtClean="0"/>
              <a:t>16</a:t>
            </a:fld>
            <a:endParaRPr lang="fr-FR"/>
          </a:p>
        </p:txBody>
      </p:sp>
    </p:spTree>
    <p:extLst>
      <p:ext uri="{BB962C8B-B14F-4D97-AF65-F5344CB8AC3E}">
        <p14:creationId xmlns:p14="http://schemas.microsoft.com/office/powerpoint/2010/main" val="2559703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image" Target="../media/image6.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hat we do">
    <p:spTree>
      <p:nvGrpSpPr>
        <p:cNvPr id="1" name=""/>
        <p:cNvGrpSpPr/>
        <p:nvPr/>
      </p:nvGrpSpPr>
      <p:grpSpPr>
        <a:xfrm>
          <a:off x="0" y="0"/>
          <a:ext cx="0" cy="0"/>
          <a:chOff x="0" y="0"/>
          <a:chExt cx="0" cy="0"/>
        </a:xfrm>
      </p:grpSpPr>
      <p:sp>
        <p:nvSpPr>
          <p:cNvPr id="11" name="Picture Placeholder 2"/>
          <p:cNvSpPr>
            <a:spLocks noGrp="1" noChangeAspect="1"/>
          </p:cNvSpPr>
          <p:nvPr>
            <p:ph type="pic" sz="quarter" idx="23"/>
          </p:nvPr>
        </p:nvSpPr>
        <p:spPr>
          <a:xfrm>
            <a:off x="479155" y="1978874"/>
            <a:ext cx="4557549" cy="4155281"/>
          </a:xfrm>
        </p:spPr>
        <p:txBody>
          <a:bodyPr anchor="t"/>
          <a:lstStyle>
            <a:lvl1pPr marL="0" indent="0" algn="ctr">
              <a:buNone/>
              <a:defRPr/>
            </a:lvl1pPr>
          </a:lstStyle>
          <a:p>
            <a:r>
              <a:rPr lang="en-US" dirty="0"/>
              <a:t>Drag picture to placeholder or click icon to add</a:t>
            </a:r>
            <a:endParaRPr lang="id-ID"/>
          </a:p>
        </p:txBody>
      </p:sp>
    </p:spTree>
    <p:extLst>
      <p:ext uri="{BB962C8B-B14F-4D97-AF65-F5344CB8AC3E}">
        <p14:creationId xmlns:p14="http://schemas.microsoft.com/office/powerpoint/2010/main" val="693608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rvices">
    <p:spTree>
      <p:nvGrpSpPr>
        <p:cNvPr id="1" name=""/>
        <p:cNvGrpSpPr/>
        <p:nvPr/>
      </p:nvGrpSpPr>
      <p:grpSpPr>
        <a:xfrm>
          <a:off x="0" y="0"/>
          <a:ext cx="0" cy="0"/>
          <a:chOff x="0" y="0"/>
          <a:chExt cx="0" cy="0"/>
        </a:xfrm>
      </p:grpSpPr>
      <p:sp>
        <p:nvSpPr>
          <p:cNvPr id="11" name="Picture Placeholder 8"/>
          <p:cNvSpPr>
            <a:spLocks noGrp="1" noChangeAspect="1"/>
          </p:cNvSpPr>
          <p:nvPr>
            <p:ph type="pic" sz="quarter" idx="10"/>
          </p:nvPr>
        </p:nvSpPr>
        <p:spPr>
          <a:xfrm>
            <a:off x="0" y="1709862"/>
            <a:ext cx="12192000" cy="3158274"/>
          </a:xfrm>
        </p:spPr>
        <p:txBody>
          <a:bodyPr>
            <a:normAutofit/>
          </a:bodyPr>
          <a:lstStyle>
            <a:lvl1pPr marL="0" indent="0">
              <a:buNone/>
              <a:defRPr sz="2100">
                <a:solidFill>
                  <a:schemeClr val="bg1">
                    <a:lumMod val="75000"/>
                  </a:schemeClr>
                </a:solidFill>
              </a:defRPr>
            </a:lvl1pPr>
          </a:lstStyle>
          <a:p>
            <a:endParaRPr lang="en-US" dirty="0"/>
          </a:p>
        </p:txBody>
      </p:sp>
    </p:spTree>
    <p:extLst>
      <p:ext uri="{BB962C8B-B14F-4D97-AF65-F5344CB8AC3E}">
        <p14:creationId xmlns:p14="http://schemas.microsoft.com/office/powerpoint/2010/main" val="3708711441"/>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ockup Laptop">
    <p:spTree>
      <p:nvGrpSpPr>
        <p:cNvPr id="1" name=""/>
        <p:cNvGrpSpPr/>
        <p:nvPr/>
      </p:nvGrpSpPr>
      <p:grpSpPr>
        <a:xfrm>
          <a:off x="0" y="0"/>
          <a:ext cx="0" cy="0"/>
          <a:chOff x="0" y="0"/>
          <a:chExt cx="0" cy="0"/>
        </a:xfrm>
      </p:grpSpPr>
      <p:sp>
        <p:nvSpPr>
          <p:cNvPr id="13" name="Picture Placeholder 9"/>
          <p:cNvSpPr>
            <a:spLocks noGrp="1" noChangeAspect="1"/>
          </p:cNvSpPr>
          <p:nvPr>
            <p:ph type="pic" sz="quarter" idx="11"/>
          </p:nvPr>
        </p:nvSpPr>
        <p:spPr>
          <a:xfrm>
            <a:off x="6711772" y="1876518"/>
            <a:ext cx="4339462" cy="2491082"/>
          </a:xfrm>
        </p:spPr>
        <p:txBody>
          <a:bodyPr>
            <a:normAutofit/>
          </a:bodyPr>
          <a:lstStyle>
            <a:lvl1pPr marL="0" indent="0">
              <a:buNone/>
              <a:defRPr sz="10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677388843"/>
      </p:ext>
    </p:extLst>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elcome">
    <p:spTree>
      <p:nvGrpSpPr>
        <p:cNvPr id="1" name=""/>
        <p:cNvGrpSpPr/>
        <p:nvPr/>
      </p:nvGrpSpPr>
      <p:grpSpPr>
        <a:xfrm>
          <a:off x="0" y="0"/>
          <a:ext cx="0" cy="0"/>
          <a:chOff x="0" y="0"/>
          <a:chExt cx="0" cy="0"/>
        </a:xfrm>
      </p:grpSpPr>
      <p:sp>
        <p:nvSpPr>
          <p:cNvPr id="23" name="Picture Placeholder 22"/>
          <p:cNvSpPr>
            <a:spLocks noGrp="1" noChangeAspect="1"/>
          </p:cNvSpPr>
          <p:nvPr>
            <p:ph type="pic" sz="quarter" idx="15"/>
          </p:nvPr>
        </p:nvSpPr>
        <p:spPr>
          <a:xfrm>
            <a:off x="5029200" y="1260656"/>
            <a:ext cx="2133600" cy="2133600"/>
          </a:xfrm>
          <a:prstGeom prst="ellipse">
            <a:avLst/>
          </a:prstGeom>
        </p:spPr>
        <p:txBody>
          <a:bodyPr>
            <a:normAutofit/>
          </a:bodyPr>
          <a:lstStyle>
            <a:lvl1pPr marL="0" indent="0">
              <a:buNone/>
              <a:defRPr sz="1600"/>
            </a:lvl1pPr>
          </a:lstStyle>
          <a:p>
            <a:endParaRPr lang="en-US" dirty="0"/>
          </a:p>
        </p:txBody>
      </p:sp>
    </p:spTree>
    <p:extLst>
      <p:ext uri="{BB962C8B-B14F-4D97-AF65-F5344CB8AC3E}">
        <p14:creationId xmlns:p14="http://schemas.microsoft.com/office/powerpoint/2010/main" val="10186098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ur Clients">
    <p:spTree>
      <p:nvGrpSpPr>
        <p:cNvPr id="1" name=""/>
        <p:cNvGrpSpPr/>
        <p:nvPr/>
      </p:nvGrpSpPr>
      <p:grpSpPr>
        <a:xfrm>
          <a:off x="0" y="0"/>
          <a:ext cx="0" cy="0"/>
          <a:chOff x="0" y="0"/>
          <a:chExt cx="0" cy="0"/>
        </a:xfrm>
      </p:grpSpPr>
      <p:sp>
        <p:nvSpPr>
          <p:cNvPr id="11" name="Picture Placeholder 2"/>
          <p:cNvSpPr>
            <a:spLocks noGrp="1" noChangeAspect="1"/>
          </p:cNvSpPr>
          <p:nvPr>
            <p:ph type="pic" sz="quarter" idx="23"/>
          </p:nvPr>
        </p:nvSpPr>
        <p:spPr>
          <a:xfrm>
            <a:off x="11545" y="2195658"/>
            <a:ext cx="12191997" cy="2125087"/>
          </a:xfrm>
        </p:spPr>
        <p:txBody>
          <a:bodyPr anchor="t"/>
          <a:lstStyle>
            <a:lvl1pPr marL="0" indent="0" algn="ctr">
              <a:buNone/>
              <a:defRPr/>
            </a:lvl1pPr>
          </a:lstStyle>
          <a:p>
            <a:r>
              <a:rPr lang="en-US" dirty="0"/>
              <a:t>Drag picture to placeholder or click icon to add</a:t>
            </a:r>
            <a:endParaRPr lang="id-ID"/>
          </a:p>
        </p:txBody>
      </p:sp>
    </p:spTree>
    <p:extLst>
      <p:ext uri="{BB962C8B-B14F-4D97-AF65-F5344CB8AC3E}">
        <p14:creationId xmlns:p14="http://schemas.microsoft.com/office/powerpoint/2010/main" val="30092072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Individual">
    <p:spTree>
      <p:nvGrpSpPr>
        <p:cNvPr id="1" name=""/>
        <p:cNvGrpSpPr/>
        <p:nvPr/>
      </p:nvGrpSpPr>
      <p:grpSpPr>
        <a:xfrm>
          <a:off x="0" y="0"/>
          <a:ext cx="0" cy="0"/>
          <a:chOff x="0" y="0"/>
          <a:chExt cx="0" cy="0"/>
        </a:xfrm>
      </p:grpSpPr>
      <p:sp>
        <p:nvSpPr>
          <p:cNvPr id="15" name="Picture Placeholder 14"/>
          <p:cNvSpPr>
            <a:spLocks noGrp="1" noChangeAspect="1"/>
          </p:cNvSpPr>
          <p:nvPr>
            <p:ph type="pic" sz="quarter" idx="10"/>
          </p:nvPr>
        </p:nvSpPr>
        <p:spPr>
          <a:xfrm>
            <a:off x="2084388" y="2000250"/>
            <a:ext cx="3206751" cy="3138488"/>
          </a:xfrm>
        </p:spPr>
        <p:txBody>
          <a:bodyPr>
            <a:normAutofit/>
          </a:bodyPr>
          <a:lstStyle>
            <a:lvl1pPr marL="0" indent="0">
              <a:buNone/>
              <a:defRPr sz="1600">
                <a:solidFill>
                  <a:schemeClr val="accent1"/>
                </a:solidFill>
              </a:defRPr>
            </a:lvl1pPr>
          </a:lstStyle>
          <a:p>
            <a:endParaRPr lang="id-ID" dirty="0"/>
          </a:p>
        </p:txBody>
      </p:sp>
    </p:spTree>
    <p:extLst>
      <p:ext uri="{BB962C8B-B14F-4D97-AF65-F5344CB8AC3E}">
        <p14:creationId xmlns:p14="http://schemas.microsoft.com/office/powerpoint/2010/main" val="15874082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ffee Break">
    <p:spTree>
      <p:nvGrpSpPr>
        <p:cNvPr id="1" name=""/>
        <p:cNvGrpSpPr/>
        <p:nvPr/>
      </p:nvGrpSpPr>
      <p:grpSpPr>
        <a:xfrm>
          <a:off x="0" y="0"/>
          <a:ext cx="0" cy="0"/>
          <a:chOff x="0" y="0"/>
          <a:chExt cx="0" cy="0"/>
        </a:xfrm>
      </p:grpSpPr>
      <p:sp>
        <p:nvSpPr>
          <p:cNvPr id="9" name="Picture Placeholder 7"/>
          <p:cNvSpPr>
            <a:spLocks noGrp="1" noChangeAspect="1"/>
          </p:cNvSpPr>
          <p:nvPr>
            <p:ph type="pic" sz="quarter" idx="13"/>
          </p:nvPr>
        </p:nvSpPr>
        <p:spPr>
          <a:xfrm>
            <a:off x="0" y="0"/>
            <a:ext cx="12192000" cy="6305910"/>
          </a:xfrm>
        </p:spPr>
        <p:txBody>
          <a:bodyPr>
            <a:normAutofit/>
          </a:bodyPr>
          <a:lstStyle>
            <a:lvl1pPr marL="0" indent="0">
              <a:buNone/>
              <a:defRPr sz="1600">
                <a:solidFill>
                  <a:schemeClr val="bg2"/>
                </a:solidFill>
              </a:defRPr>
            </a:lvl1pPr>
          </a:lstStyle>
          <a:p>
            <a:endParaRPr lang="en-US" dirty="0"/>
          </a:p>
        </p:txBody>
      </p:sp>
    </p:spTree>
    <p:extLst>
      <p:ext uri="{BB962C8B-B14F-4D97-AF65-F5344CB8AC3E}">
        <p14:creationId xmlns:p14="http://schemas.microsoft.com/office/powerpoint/2010/main" val="3780733338"/>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Meet_the_team1">
    <p:spTree>
      <p:nvGrpSpPr>
        <p:cNvPr id="1" name=""/>
        <p:cNvGrpSpPr/>
        <p:nvPr/>
      </p:nvGrpSpPr>
      <p:grpSpPr>
        <a:xfrm>
          <a:off x="0" y="0"/>
          <a:ext cx="0" cy="0"/>
          <a:chOff x="0" y="0"/>
          <a:chExt cx="0" cy="0"/>
        </a:xfrm>
      </p:grpSpPr>
      <p:sp>
        <p:nvSpPr>
          <p:cNvPr id="5" name="Picture Placeholder 22"/>
          <p:cNvSpPr>
            <a:spLocks noGrp="1" noChangeAspect="1"/>
          </p:cNvSpPr>
          <p:nvPr>
            <p:ph type="pic" sz="quarter" idx="14"/>
          </p:nvPr>
        </p:nvSpPr>
        <p:spPr>
          <a:xfrm>
            <a:off x="1290292" y="2132954"/>
            <a:ext cx="1822449" cy="1824566"/>
          </a:xfrm>
        </p:spPr>
        <p:txBody>
          <a:bodyPr>
            <a:normAutofit/>
          </a:bodyPr>
          <a:lstStyle>
            <a:lvl1pPr marL="0" indent="0">
              <a:buNone/>
              <a:defRPr sz="1600">
                <a:solidFill>
                  <a:schemeClr val="bg1"/>
                </a:solidFill>
                <a:latin typeface="Lato Light"/>
                <a:cs typeface="Lato Light"/>
              </a:defRPr>
            </a:lvl1pPr>
          </a:lstStyle>
          <a:p>
            <a:endParaRPr lang="id-ID" dirty="0"/>
          </a:p>
        </p:txBody>
      </p:sp>
      <p:sp>
        <p:nvSpPr>
          <p:cNvPr id="18" name="Picture Placeholder 22"/>
          <p:cNvSpPr>
            <a:spLocks noGrp="1" noChangeAspect="1"/>
          </p:cNvSpPr>
          <p:nvPr>
            <p:ph type="pic" sz="quarter" idx="15"/>
          </p:nvPr>
        </p:nvSpPr>
        <p:spPr>
          <a:xfrm>
            <a:off x="3896747" y="2132954"/>
            <a:ext cx="1822449" cy="1824566"/>
          </a:xfrm>
        </p:spPr>
        <p:txBody>
          <a:bodyPr>
            <a:normAutofit/>
          </a:bodyPr>
          <a:lstStyle>
            <a:lvl1pPr marL="0" indent="0">
              <a:buNone/>
              <a:defRPr sz="1600">
                <a:solidFill>
                  <a:schemeClr val="bg1"/>
                </a:solidFill>
                <a:latin typeface="Lato Light"/>
                <a:cs typeface="Lato Light"/>
              </a:defRPr>
            </a:lvl1pPr>
          </a:lstStyle>
          <a:p>
            <a:endParaRPr lang="id-ID" dirty="0"/>
          </a:p>
        </p:txBody>
      </p:sp>
      <p:sp>
        <p:nvSpPr>
          <p:cNvPr id="19" name="Picture Placeholder 22"/>
          <p:cNvSpPr>
            <a:spLocks noGrp="1" noChangeAspect="1"/>
          </p:cNvSpPr>
          <p:nvPr>
            <p:ph type="pic" sz="quarter" idx="16"/>
          </p:nvPr>
        </p:nvSpPr>
        <p:spPr>
          <a:xfrm>
            <a:off x="6549859" y="2132954"/>
            <a:ext cx="1822449" cy="1824566"/>
          </a:xfrm>
        </p:spPr>
        <p:txBody>
          <a:bodyPr>
            <a:normAutofit/>
          </a:bodyPr>
          <a:lstStyle>
            <a:lvl1pPr marL="0" indent="0">
              <a:buNone/>
              <a:defRPr sz="1600">
                <a:solidFill>
                  <a:schemeClr val="bg1"/>
                </a:solidFill>
                <a:latin typeface="Lato Light"/>
                <a:cs typeface="Lato Light"/>
              </a:defRPr>
            </a:lvl1pPr>
          </a:lstStyle>
          <a:p>
            <a:endParaRPr lang="id-ID" dirty="0"/>
          </a:p>
        </p:txBody>
      </p:sp>
      <p:sp>
        <p:nvSpPr>
          <p:cNvPr id="20" name="Picture Placeholder 22"/>
          <p:cNvSpPr>
            <a:spLocks noGrp="1" noChangeAspect="1"/>
          </p:cNvSpPr>
          <p:nvPr>
            <p:ph type="pic" sz="quarter" idx="17"/>
          </p:nvPr>
        </p:nvSpPr>
        <p:spPr>
          <a:xfrm>
            <a:off x="9135071" y="2132954"/>
            <a:ext cx="1822449" cy="1824566"/>
          </a:xfrm>
        </p:spPr>
        <p:txBody>
          <a:bodyPr>
            <a:normAutofit/>
          </a:bodyPr>
          <a:lstStyle>
            <a:lvl1pPr marL="0" indent="0">
              <a:buNone/>
              <a:defRPr sz="1600">
                <a:solidFill>
                  <a:schemeClr val="bg1"/>
                </a:solidFill>
                <a:latin typeface="Lato Light"/>
                <a:cs typeface="Lato Light"/>
              </a:defRPr>
            </a:lvl1pPr>
          </a:lstStyle>
          <a:p>
            <a:endParaRPr lang="id-ID" dirty="0"/>
          </a:p>
        </p:txBody>
      </p:sp>
    </p:spTree>
    <p:extLst>
      <p:ext uri="{BB962C8B-B14F-4D97-AF65-F5344CB8AC3E}">
        <p14:creationId xmlns:p14="http://schemas.microsoft.com/office/powerpoint/2010/main" val="15618824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porftfolio-6">
    <p:spTree>
      <p:nvGrpSpPr>
        <p:cNvPr id="1" name=""/>
        <p:cNvGrpSpPr/>
        <p:nvPr/>
      </p:nvGrpSpPr>
      <p:grpSpPr>
        <a:xfrm>
          <a:off x="0" y="0"/>
          <a:ext cx="0" cy="0"/>
          <a:chOff x="0" y="0"/>
          <a:chExt cx="0" cy="0"/>
        </a:xfrm>
      </p:grpSpPr>
      <p:sp>
        <p:nvSpPr>
          <p:cNvPr id="35" name="Picture Placeholder 2"/>
          <p:cNvSpPr>
            <a:spLocks noGrp="1" noChangeAspect="1"/>
          </p:cNvSpPr>
          <p:nvPr>
            <p:ph type="pic" sz="quarter" idx="15"/>
          </p:nvPr>
        </p:nvSpPr>
        <p:spPr>
          <a:xfrm>
            <a:off x="2" y="1"/>
            <a:ext cx="2438746" cy="1980871"/>
          </a:xfrm>
        </p:spPr>
        <p:txBody>
          <a:bodyPr>
            <a:normAutofit/>
          </a:bodyPr>
          <a:lstStyle>
            <a:lvl1pPr marL="0" indent="0">
              <a:buNone/>
              <a:defRPr sz="2000">
                <a:solidFill>
                  <a:schemeClr val="accent1"/>
                </a:solidFill>
              </a:defRPr>
            </a:lvl1pPr>
          </a:lstStyle>
          <a:p>
            <a:endParaRPr lang="id-ID" dirty="0"/>
          </a:p>
        </p:txBody>
      </p:sp>
      <p:sp>
        <p:nvSpPr>
          <p:cNvPr id="36" name="Picture Placeholder 2"/>
          <p:cNvSpPr>
            <a:spLocks noGrp="1" noChangeAspect="1"/>
          </p:cNvSpPr>
          <p:nvPr>
            <p:ph type="pic" sz="quarter" idx="16"/>
          </p:nvPr>
        </p:nvSpPr>
        <p:spPr>
          <a:xfrm>
            <a:off x="2" y="1981479"/>
            <a:ext cx="2438746" cy="1980871"/>
          </a:xfrm>
        </p:spPr>
        <p:txBody>
          <a:bodyPr>
            <a:normAutofit/>
          </a:bodyPr>
          <a:lstStyle>
            <a:lvl1pPr marL="0" indent="0">
              <a:buNone/>
              <a:defRPr sz="2000">
                <a:solidFill>
                  <a:schemeClr val="accent1"/>
                </a:solidFill>
              </a:defRPr>
            </a:lvl1pPr>
          </a:lstStyle>
          <a:p>
            <a:endParaRPr lang="id-ID" dirty="0"/>
          </a:p>
        </p:txBody>
      </p:sp>
      <p:sp>
        <p:nvSpPr>
          <p:cNvPr id="37" name="Picture Placeholder 2"/>
          <p:cNvSpPr>
            <a:spLocks noGrp="1" noChangeAspect="1"/>
          </p:cNvSpPr>
          <p:nvPr>
            <p:ph type="pic" sz="quarter" idx="17"/>
          </p:nvPr>
        </p:nvSpPr>
        <p:spPr>
          <a:xfrm>
            <a:off x="2438750" y="608"/>
            <a:ext cx="2438746" cy="1980871"/>
          </a:xfrm>
        </p:spPr>
        <p:txBody>
          <a:bodyPr>
            <a:normAutofit/>
          </a:bodyPr>
          <a:lstStyle>
            <a:lvl1pPr marL="0" indent="0">
              <a:buNone/>
              <a:defRPr sz="2000">
                <a:solidFill>
                  <a:schemeClr val="accent1"/>
                </a:solidFill>
              </a:defRPr>
            </a:lvl1pPr>
          </a:lstStyle>
          <a:p>
            <a:endParaRPr lang="id-ID" dirty="0"/>
          </a:p>
        </p:txBody>
      </p:sp>
      <p:sp>
        <p:nvSpPr>
          <p:cNvPr id="38" name="Picture Placeholder 2"/>
          <p:cNvSpPr>
            <a:spLocks noGrp="1" noChangeAspect="1"/>
          </p:cNvSpPr>
          <p:nvPr>
            <p:ph type="pic" sz="quarter" idx="18"/>
          </p:nvPr>
        </p:nvSpPr>
        <p:spPr>
          <a:xfrm>
            <a:off x="2438750" y="1982087"/>
            <a:ext cx="2438746" cy="1980871"/>
          </a:xfrm>
        </p:spPr>
        <p:txBody>
          <a:bodyPr>
            <a:normAutofit/>
          </a:bodyPr>
          <a:lstStyle>
            <a:lvl1pPr marL="0" indent="0">
              <a:buNone/>
              <a:defRPr sz="2000">
                <a:solidFill>
                  <a:schemeClr val="accent1"/>
                </a:solidFill>
              </a:defRPr>
            </a:lvl1pPr>
          </a:lstStyle>
          <a:p>
            <a:endParaRPr lang="id-ID" dirty="0"/>
          </a:p>
        </p:txBody>
      </p:sp>
      <p:sp>
        <p:nvSpPr>
          <p:cNvPr id="39" name="Picture Placeholder 2"/>
          <p:cNvSpPr>
            <a:spLocks noGrp="1" noChangeAspect="1"/>
          </p:cNvSpPr>
          <p:nvPr>
            <p:ph type="pic" sz="quarter" idx="19"/>
          </p:nvPr>
        </p:nvSpPr>
        <p:spPr>
          <a:xfrm>
            <a:off x="4871863" y="-607"/>
            <a:ext cx="2438746" cy="1980871"/>
          </a:xfrm>
        </p:spPr>
        <p:txBody>
          <a:bodyPr>
            <a:normAutofit/>
          </a:bodyPr>
          <a:lstStyle>
            <a:lvl1pPr marL="0" indent="0">
              <a:buNone/>
              <a:defRPr sz="2000">
                <a:solidFill>
                  <a:schemeClr val="accent1"/>
                </a:solidFill>
              </a:defRPr>
            </a:lvl1pPr>
          </a:lstStyle>
          <a:p>
            <a:endParaRPr lang="id-ID" dirty="0"/>
          </a:p>
        </p:txBody>
      </p:sp>
      <p:sp>
        <p:nvSpPr>
          <p:cNvPr id="40" name="Picture Placeholder 2"/>
          <p:cNvSpPr>
            <a:spLocks noGrp="1" noChangeAspect="1"/>
          </p:cNvSpPr>
          <p:nvPr>
            <p:ph type="pic" sz="quarter" idx="20"/>
          </p:nvPr>
        </p:nvSpPr>
        <p:spPr>
          <a:xfrm>
            <a:off x="4871863" y="1980871"/>
            <a:ext cx="2438746" cy="1980871"/>
          </a:xfrm>
        </p:spPr>
        <p:txBody>
          <a:bodyPr>
            <a:normAutofit/>
          </a:bodyPr>
          <a:lstStyle>
            <a:lvl1pPr marL="0" indent="0">
              <a:buNone/>
              <a:defRPr sz="2000">
                <a:solidFill>
                  <a:schemeClr val="accent1"/>
                </a:solidFill>
              </a:defRPr>
            </a:lvl1pPr>
          </a:lstStyle>
          <a:p>
            <a:endParaRPr lang="id-ID" dirty="0"/>
          </a:p>
        </p:txBody>
      </p:sp>
      <p:sp>
        <p:nvSpPr>
          <p:cNvPr id="41" name="Picture Placeholder 2"/>
          <p:cNvSpPr>
            <a:spLocks noGrp="1" noChangeAspect="1"/>
          </p:cNvSpPr>
          <p:nvPr>
            <p:ph type="pic" sz="quarter" idx="21"/>
          </p:nvPr>
        </p:nvSpPr>
        <p:spPr>
          <a:xfrm>
            <a:off x="7299466" y="1216"/>
            <a:ext cx="2438746" cy="1980871"/>
          </a:xfrm>
        </p:spPr>
        <p:txBody>
          <a:bodyPr>
            <a:normAutofit/>
          </a:bodyPr>
          <a:lstStyle>
            <a:lvl1pPr marL="0" indent="0">
              <a:buNone/>
              <a:defRPr sz="2000">
                <a:solidFill>
                  <a:schemeClr val="accent1"/>
                </a:solidFill>
              </a:defRPr>
            </a:lvl1pPr>
          </a:lstStyle>
          <a:p>
            <a:endParaRPr lang="id-ID" dirty="0"/>
          </a:p>
        </p:txBody>
      </p:sp>
      <p:sp>
        <p:nvSpPr>
          <p:cNvPr id="42" name="Picture Placeholder 2"/>
          <p:cNvSpPr>
            <a:spLocks noGrp="1" noChangeAspect="1"/>
          </p:cNvSpPr>
          <p:nvPr>
            <p:ph type="pic" sz="quarter" idx="22"/>
          </p:nvPr>
        </p:nvSpPr>
        <p:spPr>
          <a:xfrm>
            <a:off x="7299466" y="1982694"/>
            <a:ext cx="2438746" cy="1980871"/>
          </a:xfrm>
        </p:spPr>
        <p:txBody>
          <a:bodyPr>
            <a:normAutofit/>
          </a:bodyPr>
          <a:lstStyle>
            <a:lvl1pPr marL="0" indent="0">
              <a:buNone/>
              <a:defRPr sz="2000">
                <a:solidFill>
                  <a:schemeClr val="accent1"/>
                </a:solidFill>
              </a:defRPr>
            </a:lvl1pPr>
          </a:lstStyle>
          <a:p>
            <a:endParaRPr lang="id-ID" dirty="0"/>
          </a:p>
        </p:txBody>
      </p:sp>
      <p:sp>
        <p:nvSpPr>
          <p:cNvPr id="43" name="Picture Placeholder 2"/>
          <p:cNvSpPr>
            <a:spLocks noGrp="1" noChangeAspect="1"/>
          </p:cNvSpPr>
          <p:nvPr>
            <p:ph type="pic" sz="quarter" idx="23"/>
          </p:nvPr>
        </p:nvSpPr>
        <p:spPr>
          <a:xfrm>
            <a:off x="9742111" y="1216"/>
            <a:ext cx="2449889" cy="1980871"/>
          </a:xfrm>
        </p:spPr>
        <p:txBody>
          <a:bodyPr>
            <a:normAutofit/>
          </a:bodyPr>
          <a:lstStyle>
            <a:lvl1pPr marL="0" indent="0">
              <a:buNone/>
              <a:defRPr sz="2000">
                <a:solidFill>
                  <a:schemeClr val="accent1"/>
                </a:solidFill>
              </a:defRPr>
            </a:lvl1pPr>
          </a:lstStyle>
          <a:p>
            <a:endParaRPr lang="id-ID" dirty="0"/>
          </a:p>
        </p:txBody>
      </p:sp>
      <p:sp>
        <p:nvSpPr>
          <p:cNvPr id="44" name="Picture Placeholder 2"/>
          <p:cNvSpPr>
            <a:spLocks noGrp="1" noChangeAspect="1"/>
          </p:cNvSpPr>
          <p:nvPr>
            <p:ph type="pic" sz="quarter" idx="24"/>
          </p:nvPr>
        </p:nvSpPr>
        <p:spPr>
          <a:xfrm>
            <a:off x="9742111" y="1982694"/>
            <a:ext cx="2449889" cy="1980871"/>
          </a:xfrm>
        </p:spPr>
        <p:txBody>
          <a:bodyPr>
            <a:normAutofit/>
          </a:bodyPr>
          <a:lstStyle>
            <a:lvl1pPr marL="0" indent="0">
              <a:buNone/>
              <a:defRPr sz="2000">
                <a:solidFill>
                  <a:schemeClr val="accent1"/>
                </a:solidFill>
              </a:defRPr>
            </a:lvl1pPr>
          </a:lstStyle>
          <a:p>
            <a:endParaRPr lang="id-ID" dirty="0"/>
          </a:p>
        </p:txBody>
      </p:sp>
    </p:spTree>
    <p:extLst>
      <p:ext uri="{BB962C8B-B14F-4D97-AF65-F5344CB8AC3E}">
        <p14:creationId xmlns:p14="http://schemas.microsoft.com/office/powerpoint/2010/main" val="34447058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porftfolio-7">
    <p:spTree>
      <p:nvGrpSpPr>
        <p:cNvPr id="1" name=""/>
        <p:cNvGrpSpPr/>
        <p:nvPr/>
      </p:nvGrpSpPr>
      <p:grpSpPr>
        <a:xfrm>
          <a:off x="0" y="0"/>
          <a:ext cx="0" cy="0"/>
          <a:chOff x="0" y="0"/>
          <a:chExt cx="0" cy="0"/>
        </a:xfrm>
      </p:grpSpPr>
      <p:sp>
        <p:nvSpPr>
          <p:cNvPr id="35" name="Picture Placeholder 2"/>
          <p:cNvSpPr>
            <a:spLocks noGrp="1" noChangeAspect="1"/>
          </p:cNvSpPr>
          <p:nvPr>
            <p:ph type="pic" sz="quarter" idx="15"/>
          </p:nvPr>
        </p:nvSpPr>
        <p:spPr>
          <a:xfrm>
            <a:off x="2" y="1"/>
            <a:ext cx="2438746" cy="1980871"/>
          </a:xfrm>
        </p:spPr>
        <p:txBody>
          <a:bodyPr>
            <a:normAutofit/>
          </a:bodyPr>
          <a:lstStyle>
            <a:lvl1pPr marL="0" indent="0">
              <a:buNone/>
              <a:defRPr sz="2000">
                <a:solidFill>
                  <a:schemeClr val="accent1"/>
                </a:solidFill>
              </a:defRPr>
            </a:lvl1pPr>
          </a:lstStyle>
          <a:p>
            <a:endParaRPr lang="id-ID" dirty="0"/>
          </a:p>
        </p:txBody>
      </p:sp>
      <p:sp>
        <p:nvSpPr>
          <p:cNvPr id="38" name="Picture Placeholder 2"/>
          <p:cNvSpPr>
            <a:spLocks noGrp="1" noChangeAspect="1"/>
          </p:cNvSpPr>
          <p:nvPr>
            <p:ph type="pic" sz="quarter" idx="18"/>
          </p:nvPr>
        </p:nvSpPr>
        <p:spPr>
          <a:xfrm>
            <a:off x="2438749" y="1982087"/>
            <a:ext cx="2421969" cy="1980871"/>
          </a:xfrm>
        </p:spPr>
        <p:txBody>
          <a:bodyPr>
            <a:normAutofit/>
          </a:bodyPr>
          <a:lstStyle>
            <a:lvl1pPr marL="0" indent="0">
              <a:buNone/>
              <a:defRPr sz="2000">
                <a:solidFill>
                  <a:schemeClr val="accent1"/>
                </a:solidFill>
              </a:defRPr>
            </a:lvl1pPr>
          </a:lstStyle>
          <a:p>
            <a:endParaRPr lang="id-ID" dirty="0"/>
          </a:p>
        </p:txBody>
      </p:sp>
      <p:sp>
        <p:nvSpPr>
          <p:cNvPr id="39" name="Picture Placeholder 2"/>
          <p:cNvSpPr>
            <a:spLocks noGrp="1" noChangeAspect="1"/>
          </p:cNvSpPr>
          <p:nvPr>
            <p:ph type="pic" sz="quarter" idx="19"/>
          </p:nvPr>
        </p:nvSpPr>
        <p:spPr>
          <a:xfrm>
            <a:off x="4871863" y="-607"/>
            <a:ext cx="2438746" cy="1980871"/>
          </a:xfrm>
        </p:spPr>
        <p:txBody>
          <a:bodyPr>
            <a:normAutofit/>
          </a:bodyPr>
          <a:lstStyle>
            <a:lvl1pPr marL="0" indent="0">
              <a:buNone/>
              <a:defRPr sz="2000">
                <a:solidFill>
                  <a:schemeClr val="accent1"/>
                </a:solidFill>
              </a:defRPr>
            </a:lvl1pPr>
          </a:lstStyle>
          <a:p>
            <a:endParaRPr lang="id-ID" dirty="0"/>
          </a:p>
        </p:txBody>
      </p:sp>
      <p:sp>
        <p:nvSpPr>
          <p:cNvPr id="42" name="Picture Placeholder 2"/>
          <p:cNvSpPr>
            <a:spLocks noGrp="1" noChangeAspect="1"/>
          </p:cNvSpPr>
          <p:nvPr>
            <p:ph type="pic" sz="quarter" idx="22"/>
          </p:nvPr>
        </p:nvSpPr>
        <p:spPr>
          <a:xfrm>
            <a:off x="7320140" y="1982694"/>
            <a:ext cx="2421971" cy="1980871"/>
          </a:xfrm>
        </p:spPr>
        <p:txBody>
          <a:bodyPr>
            <a:normAutofit/>
          </a:bodyPr>
          <a:lstStyle>
            <a:lvl1pPr marL="0" indent="0">
              <a:buNone/>
              <a:defRPr sz="2000">
                <a:solidFill>
                  <a:schemeClr val="accent1"/>
                </a:solidFill>
              </a:defRPr>
            </a:lvl1pPr>
          </a:lstStyle>
          <a:p>
            <a:endParaRPr lang="id-ID" dirty="0"/>
          </a:p>
        </p:txBody>
      </p:sp>
      <p:sp>
        <p:nvSpPr>
          <p:cNvPr id="43" name="Picture Placeholder 2"/>
          <p:cNvSpPr>
            <a:spLocks noGrp="1" noChangeAspect="1"/>
          </p:cNvSpPr>
          <p:nvPr>
            <p:ph type="pic" sz="quarter" idx="23"/>
          </p:nvPr>
        </p:nvSpPr>
        <p:spPr>
          <a:xfrm>
            <a:off x="9742111" y="1216"/>
            <a:ext cx="2449889" cy="1980871"/>
          </a:xfrm>
        </p:spPr>
        <p:txBody>
          <a:bodyPr>
            <a:normAutofit/>
          </a:bodyPr>
          <a:lstStyle>
            <a:lvl1pPr marL="0" indent="0">
              <a:buNone/>
              <a:defRPr sz="2000">
                <a:solidFill>
                  <a:schemeClr val="accent1"/>
                </a:solidFill>
              </a:defRPr>
            </a:lvl1pPr>
          </a:lstStyle>
          <a:p>
            <a:endParaRPr lang="id-ID" dirty="0"/>
          </a:p>
        </p:txBody>
      </p:sp>
    </p:spTree>
    <p:extLst>
      <p:ext uri="{BB962C8B-B14F-4D97-AF65-F5344CB8AC3E}">
        <p14:creationId xmlns:p14="http://schemas.microsoft.com/office/powerpoint/2010/main" val="13523355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Pad_mockup">
    <p:spTree>
      <p:nvGrpSpPr>
        <p:cNvPr id="1" name=""/>
        <p:cNvGrpSpPr/>
        <p:nvPr/>
      </p:nvGrpSpPr>
      <p:grpSpPr>
        <a:xfrm>
          <a:off x="0" y="0"/>
          <a:ext cx="0" cy="0"/>
          <a:chOff x="0" y="0"/>
          <a:chExt cx="0" cy="0"/>
        </a:xfrm>
      </p:grpSpPr>
      <p:sp>
        <p:nvSpPr>
          <p:cNvPr id="27" name="Picture Placeholder 2"/>
          <p:cNvSpPr>
            <a:spLocks noGrp="1" noChangeAspect="1"/>
          </p:cNvSpPr>
          <p:nvPr>
            <p:ph type="pic" sz="quarter" idx="13"/>
          </p:nvPr>
        </p:nvSpPr>
        <p:spPr>
          <a:xfrm>
            <a:off x="-3" y="-1"/>
            <a:ext cx="12192001" cy="3230218"/>
          </a:xfrm>
        </p:spPr>
        <p:txBody>
          <a:bodyPr rtlCol="0">
            <a:normAutofit/>
          </a:bodyPr>
          <a:lstStyle>
            <a:lvl1pPr marL="0" indent="0">
              <a:buNone/>
              <a:defRPr sz="1000">
                <a:latin typeface="Raleway Light"/>
                <a:cs typeface="Raleway Light"/>
              </a:defRPr>
            </a:lvl1pPr>
          </a:lstStyle>
          <a:p>
            <a:pPr lvl="0"/>
            <a:endParaRPr lang="en-US" noProof="0" dirty="0"/>
          </a:p>
        </p:txBody>
      </p:sp>
    </p:spTree>
    <p:extLst>
      <p:ext uri="{BB962C8B-B14F-4D97-AF65-F5344CB8AC3E}">
        <p14:creationId xmlns:p14="http://schemas.microsoft.com/office/powerpoint/2010/main" val="205296440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ster Slid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88240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pp_features">
    <p:spTree>
      <p:nvGrpSpPr>
        <p:cNvPr id="1" name=""/>
        <p:cNvGrpSpPr/>
        <p:nvPr/>
      </p:nvGrpSpPr>
      <p:grpSpPr>
        <a:xfrm>
          <a:off x="0" y="0"/>
          <a:ext cx="0" cy="0"/>
          <a:chOff x="0" y="0"/>
          <a:chExt cx="0" cy="0"/>
        </a:xfrm>
      </p:grpSpPr>
      <p:sp>
        <p:nvSpPr>
          <p:cNvPr id="27" name="Picture Placeholder 2"/>
          <p:cNvSpPr>
            <a:spLocks noGrp="1" noChangeAspect="1"/>
          </p:cNvSpPr>
          <p:nvPr>
            <p:ph type="pic" sz="quarter" idx="13"/>
          </p:nvPr>
        </p:nvSpPr>
        <p:spPr>
          <a:xfrm>
            <a:off x="-3" y="-1"/>
            <a:ext cx="12192001" cy="3230218"/>
          </a:xfrm>
        </p:spPr>
        <p:txBody>
          <a:bodyPr rtlCol="0">
            <a:normAutofit/>
          </a:bodyPr>
          <a:lstStyle>
            <a:lvl1pPr marL="0" indent="0">
              <a:buNone/>
              <a:defRPr sz="1000">
                <a:latin typeface="Raleway Light"/>
                <a:cs typeface="Raleway Light"/>
              </a:defRPr>
            </a:lvl1pPr>
          </a:lstStyle>
          <a:p>
            <a:pPr lvl="0"/>
            <a:endParaRPr lang="en-US" noProof="0" dirty="0"/>
          </a:p>
        </p:txBody>
      </p:sp>
      <p:sp>
        <p:nvSpPr>
          <p:cNvPr id="31" name="Picture Placeholder 2"/>
          <p:cNvSpPr>
            <a:spLocks noGrp="1" noChangeAspect="1"/>
          </p:cNvSpPr>
          <p:nvPr>
            <p:ph type="pic" sz="quarter" idx="11"/>
          </p:nvPr>
        </p:nvSpPr>
        <p:spPr>
          <a:xfrm>
            <a:off x="1535889" y="1233378"/>
            <a:ext cx="2360858" cy="4225173"/>
          </a:xfrm>
        </p:spPr>
        <p:txBody>
          <a:bodyPr rtlCol="0">
            <a:normAutofit/>
          </a:bodyPr>
          <a:lstStyle>
            <a:lvl1pPr marL="0" indent="0">
              <a:buNone/>
              <a:defRPr sz="1000">
                <a:latin typeface="Raleway Light"/>
                <a:cs typeface="Raleway Light"/>
              </a:defRPr>
            </a:lvl1pPr>
          </a:lstStyle>
          <a:p>
            <a:pPr lvl="0"/>
            <a:endParaRPr lang="en-US" noProof="0" dirty="0"/>
          </a:p>
        </p:txBody>
      </p:sp>
    </p:spTree>
    <p:extLst>
      <p:ext uri="{BB962C8B-B14F-4D97-AF65-F5344CB8AC3E}">
        <p14:creationId xmlns:p14="http://schemas.microsoft.com/office/powerpoint/2010/main" val="136649340"/>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app_features">
    <p:spTree>
      <p:nvGrpSpPr>
        <p:cNvPr id="1" name=""/>
        <p:cNvGrpSpPr/>
        <p:nvPr/>
      </p:nvGrpSpPr>
      <p:grpSpPr>
        <a:xfrm>
          <a:off x="0" y="0"/>
          <a:ext cx="0" cy="0"/>
          <a:chOff x="0" y="0"/>
          <a:chExt cx="0" cy="0"/>
        </a:xfrm>
      </p:grpSpPr>
      <p:sp>
        <p:nvSpPr>
          <p:cNvPr id="27" name="Picture Placeholder 2"/>
          <p:cNvSpPr>
            <a:spLocks noGrp="1" noChangeAspect="1"/>
          </p:cNvSpPr>
          <p:nvPr>
            <p:ph type="pic" sz="quarter" idx="13"/>
          </p:nvPr>
        </p:nvSpPr>
        <p:spPr>
          <a:xfrm>
            <a:off x="-3" y="-1"/>
            <a:ext cx="12192001" cy="3230218"/>
          </a:xfrm>
        </p:spPr>
        <p:txBody>
          <a:bodyPr rtlCol="0">
            <a:normAutofit/>
          </a:bodyPr>
          <a:lstStyle>
            <a:lvl1pPr marL="0" indent="0">
              <a:buNone/>
              <a:defRPr sz="1000">
                <a:latin typeface="Raleway Light"/>
                <a:cs typeface="Raleway Light"/>
              </a:defRPr>
            </a:lvl1pPr>
          </a:lstStyle>
          <a:p>
            <a:pPr lvl="0"/>
            <a:endParaRPr lang="en-US" noProof="0" dirty="0"/>
          </a:p>
        </p:txBody>
      </p:sp>
    </p:spTree>
    <p:extLst>
      <p:ext uri="{BB962C8B-B14F-4D97-AF65-F5344CB8AC3E}">
        <p14:creationId xmlns:p14="http://schemas.microsoft.com/office/powerpoint/2010/main" val="3754411062"/>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ig Picture">
    <p:spTree>
      <p:nvGrpSpPr>
        <p:cNvPr id="1" name=""/>
        <p:cNvGrpSpPr/>
        <p:nvPr/>
      </p:nvGrpSpPr>
      <p:grpSpPr>
        <a:xfrm>
          <a:off x="0" y="0"/>
          <a:ext cx="0" cy="0"/>
          <a:chOff x="0" y="0"/>
          <a:chExt cx="0" cy="0"/>
        </a:xfrm>
      </p:grpSpPr>
      <p:sp>
        <p:nvSpPr>
          <p:cNvPr id="2" name="Picture Placeholder 13"/>
          <p:cNvSpPr>
            <a:spLocks noGrp="1"/>
          </p:cNvSpPr>
          <p:nvPr>
            <p:ph type="pic" sz="quarter" idx="13"/>
          </p:nvPr>
        </p:nvSpPr>
        <p:spPr>
          <a:xfrm>
            <a:off x="0" y="1"/>
            <a:ext cx="12192000" cy="6297283"/>
          </a:xfrm>
          <a:prstGeom prst="rect">
            <a:avLst/>
          </a:prstGeom>
          <a:effectLst/>
        </p:spPr>
        <p:txBody>
          <a:bodyPr>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504208008"/>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l="-689"/>
          <a:stretch/>
        </p:blipFill>
        <p:spPr>
          <a:xfrm>
            <a:off x="0" y="5664891"/>
            <a:ext cx="12192000" cy="1109500"/>
          </a:xfrm>
          <a:prstGeom prst="rect">
            <a:avLst/>
          </a:prstGeom>
        </p:spPr>
      </p:pic>
      <p:sp>
        <p:nvSpPr>
          <p:cNvPr id="2" name="Datumsplatzhalter 1"/>
          <p:cNvSpPr>
            <a:spLocks noGrp="1"/>
          </p:cNvSpPr>
          <p:nvPr>
            <p:ph type="dt" sz="half" idx="10"/>
          </p:nvPr>
        </p:nvSpPr>
        <p:spPr/>
        <p:txBody>
          <a:bodyPr/>
          <a:lstStyle/>
          <a:p>
            <a:fld id="{A84FBFF2-DE06-4446-B0A5-008769AB7774}" type="datetimeFigureOut">
              <a:rPr lang="de-DE" smtClean="0"/>
              <a:t>17.04.20</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907EDB85-2663-D94D-A3F9-6349B1168855}" type="slidenum">
              <a:rPr lang="de-DE" smtClean="0"/>
              <a:t>‹#›</a:t>
            </a:fld>
            <a:endParaRPr lang="de-DE"/>
          </a:p>
        </p:txBody>
      </p:sp>
    </p:spTree>
    <p:extLst>
      <p:ext uri="{BB962C8B-B14F-4D97-AF65-F5344CB8AC3E}">
        <p14:creationId xmlns:p14="http://schemas.microsoft.com/office/powerpoint/2010/main" val="12050049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l="-689"/>
          <a:stretch/>
        </p:blipFill>
        <p:spPr>
          <a:xfrm>
            <a:off x="0" y="5748006"/>
            <a:ext cx="12192000" cy="1109500"/>
          </a:xfrm>
          <a:prstGeom prst="rect">
            <a:avLst/>
          </a:prstGeom>
        </p:spPr>
      </p:pic>
      <p:sp>
        <p:nvSpPr>
          <p:cNvPr id="2" name="Titel 1"/>
          <p:cNvSpPr>
            <a:spLocks noGrp="1"/>
          </p:cNvSpPr>
          <p:nvPr>
            <p:ph type="ctrTitle"/>
          </p:nvPr>
        </p:nvSpPr>
        <p:spPr>
          <a:xfrm>
            <a:off x="914401" y="2130427"/>
            <a:ext cx="10363200" cy="1470025"/>
          </a:xfrm>
        </p:spPr>
        <p:txBody>
          <a:bodyPr/>
          <a:lstStyle/>
          <a:p>
            <a:r>
              <a:rPr lang="de-CH"/>
              <a:t>Mastertitelformat bearbeiten</a:t>
            </a:r>
            <a:endParaRPr lang="de-DE"/>
          </a:p>
        </p:txBody>
      </p:sp>
      <p:sp>
        <p:nvSpPr>
          <p:cNvPr id="3" name="Untertitel 2"/>
          <p:cNvSpPr>
            <a:spLocks noGrp="1"/>
          </p:cNvSpPr>
          <p:nvPr>
            <p:ph type="subTitle" idx="1"/>
          </p:nvPr>
        </p:nvSpPr>
        <p:spPr>
          <a:xfrm>
            <a:off x="1828801" y="3886200"/>
            <a:ext cx="8534400" cy="1752600"/>
          </a:xfrm>
        </p:spPr>
        <p:txBody>
          <a:bodyPr/>
          <a:lstStyle>
            <a:lvl1pPr marL="0" indent="0" algn="ctr">
              <a:buNone/>
              <a:defRPr>
                <a:solidFill>
                  <a:schemeClr val="tx1">
                    <a:tint val="75000"/>
                  </a:schemeClr>
                </a:solidFill>
              </a:defRPr>
            </a:lvl1pPr>
            <a:lvl2pPr marL="457086" indent="0" algn="ctr">
              <a:buNone/>
              <a:defRPr>
                <a:solidFill>
                  <a:schemeClr val="tx1">
                    <a:tint val="75000"/>
                  </a:schemeClr>
                </a:solidFill>
              </a:defRPr>
            </a:lvl2pPr>
            <a:lvl3pPr marL="914172" indent="0" algn="ctr">
              <a:buNone/>
              <a:defRPr>
                <a:solidFill>
                  <a:schemeClr val="tx1">
                    <a:tint val="75000"/>
                  </a:schemeClr>
                </a:solidFill>
              </a:defRPr>
            </a:lvl3pPr>
            <a:lvl4pPr marL="1371257" indent="0" algn="ctr">
              <a:buNone/>
              <a:defRPr>
                <a:solidFill>
                  <a:schemeClr val="tx1">
                    <a:tint val="75000"/>
                  </a:schemeClr>
                </a:solidFill>
              </a:defRPr>
            </a:lvl4pPr>
            <a:lvl5pPr marL="1828343" indent="0" algn="ctr">
              <a:buNone/>
              <a:defRPr>
                <a:solidFill>
                  <a:schemeClr val="tx1">
                    <a:tint val="75000"/>
                  </a:schemeClr>
                </a:solidFill>
              </a:defRPr>
            </a:lvl5pPr>
            <a:lvl6pPr marL="2285429" indent="0" algn="ctr">
              <a:buNone/>
              <a:defRPr>
                <a:solidFill>
                  <a:schemeClr val="tx1">
                    <a:tint val="75000"/>
                  </a:schemeClr>
                </a:solidFill>
              </a:defRPr>
            </a:lvl6pPr>
            <a:lvl7pPr marL="2742514" indent="0" algn="ctr">
              <a:buNone/>
              <a:defRPr>
                <a:solidFill>
                  <a:schemeClr val="tx1">
                    <a:tint val="75000"/>
                  </a:schemeClr>
                </a:solidFill>
              </a:defRPr>
            </a:lvl7pPr>
            <a:lvl8pPr marL="3199600" indent="0" algn="ctr">
              <a:buNone/>
              <a:defRPr>
                <a:solidFill>
                  <a:schemeClr val="tx1">
                    <a:tint val="75000"/>
                  </a:schemeClr>
                </a:solidFill>
              </a:defRPr>
            </a:lvl8pPr>
            <a:lvl9pPr marL="3656686" indent="0" algn="ctr">
              <a:buNone/>
              <a:defRPr>
                <a:solidFill>
                  <a:schemeClr val="tx1">
                    <a:tint val="75000"/>
                  </a:schemeClr>
                </a:solidFill>
              </a:defRPr>
            </a:lvl9pPr>
          </a:lstStyle>
          <a:p>
            <a:r>
              <a:rPr lang="de-CH"/>
              <a:t>Master-Untertitelformat bearbeiten</a:t>
            </a:r>
            <a:endParaRPr lang="de-DE"/>
          </a:p>
        </p:txBody>
      </p:sp>
      <p:sp>
        <p:nvSpPr>
          <p:cNvPr id="4" name="Datumsplatzhalter 3"/>
          <p:cNvSpPr>
            <a:spLocks noGrp="1"/>
          </p:cNvSpPr>
          <p:nvPr>
            <p:ph type="dt" sz="half" idx="10"/>
          </p:nvPr>
        </p:nvSpPr>
        <p:spPr/>
        <p:txBody>
          <a:bodyPr/>
          <a:lstStyle/>
          <a:p>
            <a:fld id="{A84FBFF2-DE06-4446-B0A5-008769AB7774}" type="datetimeFigureOut">
              <a:rPr lang="de-DE" smtClean="0"/>
              <a:t>17.04.20</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907EDB85-2663-D94D-A3F9-6349B1168855}" type="slidenum">
              <a:rPr lang="de-DE" smtClean="0"/>
              <a:t>‹#›</a:t>
            </a:fld>
            <a:endParaRPr lang="de-DE"/>
          </a:p>
        </p:txBody>
      </p:sp>
    </p:spTree>
    <p:extLst>
      <p:ext uri="{BB962C8B-B14F-4D97-AF65-F5344CB8AC3E}">
        <p14:creationId xmlns:p14="http://schemas.microsoft.com/office/powerpoint/2010/main" val="26889827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15" name="Rectangle 14"/>
          <p:cNvSpPr/>
          <p:nvPr userDrawn="1"/>
        </p:nvSpPr>
        <p:spPr>
          <a:xfrm>
            <a:off x="1219200" y="0"/>
            <a:ext cx="10972800" cy="7553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3" name="Content Placeholder 2"/>
          <p:cNvSpPr>
            <a:spLocks noGrp="1"/>
          </p:cNvSpPr>
          <p:nvPr>
            <p:ph idx="1"/>
          </p:nvPr>
        </p:nvSpPr>
        <p:spPr>
          <a:xfrm>
            <a:off x="838200" y="1276709"/>
            <a:ext cx="10515600" cy="4900254"/>
          </a:xfrm>
        </p:spPr>
        <p:txBody>
          <a:bodyPr/>
          <a:lstStyle>
            <a:lvl4pPr marL="1371600" indent="0">
              <a:buNone/>
              <a:defRPr/>
            </a:lvl4pPr>
          </a:lstStyle>
          <a:p>
            <a:pPr lvl="0"/>
            <a:r>
              <a:rPr lang="fr-FR" dirty="0"/>
              <a:t>Modifier les styles du texte du masque</a:t>
            </a:r>
          </a:p>
          <a:p>
            <a:pPr lvl="1"/>
            <a:r>
              <a:rPr lang="fr-FR" dirty="0"/>
              <a:t>Deuxième niveau</a:t>
            </a:r>
          </a:p>
          <a:p>
            <a:pPr lvl="2"/>
            <a:r>
              <a:rPr lang="fr-FR" dirty="0"/>
              <a:t>Troisième niveau</a:t>
            </a:r>
          </a:p>
        </p:txBody>
      </p:sp>
      <p:sp>
        <p:nvSpPr>
          <p:cNvPr id="4" name="Date Placeholder 3"/>
          <p:cNvSpPr>
            <a:spLocks noGrp="1"/>
          </p:cNvSpPr>
          <p:nvPr>
            <p:ph type="dt" sz="half" idx="10"/>
          </p:nvPr>
        </p:nvSpPr>
        <p:spPr/>
        <p:txBody>
          <a:bodyPr/>
          <a:lstStyle/>
          <a:p>
            <a:fld id="{337EE54A-1446-4D1B-993F-C27A467D21BD}" type="datetimeFigureOut">
              <a:rPr lang="fr-FR" smtClean="0"/>
              <a:t>17/04/2020</a:t>
            </a:fld>
            <a:endParaRPr lang="fr-FR"/>
          </a:p>
        </p:txBody>
      </p:sp>
      <p:sp>
        <p:nvSpPr>
          <p:cNvPr id="6" name="Slide Number Placeholder 5"/>
          <p:cNvSpPr>
            <a:spLocks noGrp="1"/>
          </p:cNvSpPr>
          <p:nvPr>
            <p:ph type="sldNum" sz="quarter" idx="12"/>
          </p:nvPr>
        </p:nvSpPr>
        <p:spPr/>
        <p:txBody>
          <a:bodyPr/>
          <a:lstStyle/>
          <a:p>
            <a:fld id="{66AA6DD6-4F68-4143-A850-17C97FAF9A1F}" type="slidenum">
              <a:rPr lang="fr-FR" smtClean="0"/>
              <a:t>‹#›</a:t>
            </a:fld>
            <a:endParaRPr lang="fr-FR"/>
          </a:p>
        </p:txBody>
      </p:sp>
      <p:sp>
        <p:nvSpPr>
          <p:cNvPr id="2" name="Title 1"/>
          <p:cNvSpPr>
            <a:spLocks noGrp="1"/>
          </p:cNvSpPr>
          <p:nvPr>
            <p:ph type="title" hasCustomPrompt="1"/>
          </p:nvPr>
        </p:nvSpPr>
        <p:spPr>
          <a:xfrm>
            <a:off x="1219200" y="0"/>
            <a:ext cx="10972800" cy="755336"/>
          </a:xfrm>
        </p:spPr>
        <p:txBody>
          <a:bodyPr lIns="360000">
            <a:normAutofit/>
          </a:bodyPr>
          <a:lstStyle>
            <a:lvl1pPr algn="l">
              <a:defRPr sz="3600" baseline="0">
                <a:solidFill>
                  <a:schemeClr val="bg1"/>
                </a:solidFill>
              </a:defRPr>
            </a:lvl1pPr>
          </a:lstStyle>
          <a:p>
            <a:r>
              <a:rPr lang="fr-FR" dirty="0"/>
              <a:t>Titre de la diapositive</a:t>
            </a:r>
            <a:endParaRPr lang="en-US" dirty="0"/>
          </a:p>
        </p:txBody>
      </p:sp>
      <p:sp>
        <p:nvSpPr>
          <p:cNvPr id="5" name="Rectangle 4"/>
          <p:cNvSpPr/>
          <p:nvPr userDrawn="1"/>
        </p:nvSpPr>
        <p:spPr>
          <a:xfrm>
            <a:off x="0" y="0"/>
            <a:ext cx="838200" cy="7553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7" name="Rectangle 6"/>
          <p:cNvSpPr/>
          <p:nvPr userDrawn="1"/>
        </p:nvSpPr>
        <p:spPr>
          <a:xfrm>
            <a:off x="704427" y="0"/>
            <a:ext cx="216747" cy="7553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1681189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15" name="Rectangle 14"/>
          <p:cNvSpPr/>
          <p:nvPr userDrawn="1"/>
        </p:nvSpPr>
        <p:spPr>
          <a:xfrm>
            <a:off x="1219200" y="0"/>
            <a:ext cx="10972800" cy="7553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3" name="Content Placeholder 2"/>
          <p:cNvSpPr>
            <a:spLocks noGrp="1"/>
          </p:cNvSpPr>
          <p:nvPr>
            <p:ph idx="1"/>
          </p:nvPr>
        </p:nvSpPr>
        <p:spPr>
          <a:xfrm>
            <a:off x="838200" y="1276709"/>
            <a:ext cx="10515600" cy="4900254"/>
          </a:xfrm>
        </p:spPr>
        <p:txBody>
          <a:bodyPr/>
          <a:lstStyle>
            <a:lvl4pPr marL="1028577" indent="0">
              <a:buNone/>
              <a:defRPr/>
            </a:lvl4pPr>
          </a:lstStyle>
          <a:p>
            <a:pPr lvl="0"/>
            <a:r>
              <a:rPr lang="fr-FR" dirty="0"/>
              <a:t>Modifier les styles du texte du masque</a:t>
            </a:r>
          </a:p>
          <a:p>
            <a:pPr lvl="1"/>
            <a:r>
              <a:rPr lang="fr-FR" dirty="0"/>
              <a:t>Deuxième niveau</a:t>
            </a:r>
          </a:p>
          <a:p>
            <a:pPr lvl="2"/>
            <a:r>
              <a:rPr lang="fr-FR" dirty="0"/>
              <a:t>Troisième niveau</a:t>
            </a:r>
          </a:p>
        </p:txBody>
      </p:sp>
      <p:sp>
        <p:nvSpPr>
          <p:cNvPr id="4" name="Date Placeholder 3"/>
          <p:cNvSpPr>
            <a:spLocks noGrp="1"/>
          </p:cNvSpPr>
          <p:nvPr>
            <p:ph type="dt" sz="half" idx="10"/>
          </p:nvPr>
        </p:nvSpPr>
        <p:spPr/>
        <p:txBody>
          <a:bodyPr/>
          <a:lstStyle/>
          <a:p>
            <a:fld id="{337EE54A-1446-4D1B-993F-C27A467D21BD}" type="datetimeFigureOut">
              <a:rPr lang="fr-FR" smtClean="0">
                <a:solidFill>
                  <a:prstClr val="black">
                    <a:tint val="75000"/>
                  </a:prstClr>
                </a:solidFill>
              </a:rPr>
              <a:pPr/>
              <a:t>17/04/2020</a:t>
            </a:fld>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66AA6DD6-4F68-4143-A850-17C97FAF9A1F}" type="slidenum">
              <a:rPr lang="fr-FR" smtClean="0">
                <a:solidFill>
                  <a:prstClr val="black">
                    <a:tint val="75000"/>
                  </a:prstClr>
                </a:solidFill>
              </a:rPr>
              <a:pPr/>
              <a:t>‹#›</a:t>
            </a:fld>
            <a:endParaRPr lang="fr-FR">
              <a:solidFill>
                <a:prstClr val="black">
                  <a:tint val="75000"/>
                </a:prstClr>
              </a:solidFill>
            </a:endParaRPr>
          </a:p>
        </p:txBody>
      </p:sp>
      <p:sp>
        <p:nvSpPr>
          <p:cNvPr id="2" name="Title 1"/>
          <p:cNvSpPr>
            <a:spLocks noGrp="1"/>
          </p:cNvSpPr>
          <p:nvPr>
            <p:ph type="title" hasCustomPrompt="1"/>
          </p:nvPr>
        </p:nvSpPr>
        <p:spPr>
          <a:xfrm>
            <a:off x="1219200" y="0"/>
            <a:ext cx="10972800" cy="755336"/>
          </a:xfrm>
        </p:spPr>
        <p:txBody>
          <a:bodyPr lIns="360000">
            <a:normAutofit/>
          </a:bodyPr>
          <a:lstStyle>
            <a:lvl1pPr algn="l">
              <a:defRPr sz="2700" baseline="0">
                <a:solidFill>
                  <a:schemeClr val="bg1"/>
                </a:solidFill>
              </a:defRPr>
            </a:lvl1pPr>
          </a:lstStyle>
          <a:p>
            <a:r>
              <a:rPr lang="fr-FR" dirty="0"/>
              <a:t>Titre de la diapositive</a:t>
            </a:r>
            <a:endParaRPr lang="en-US" dirty="0"/>
          </a:p>
        </p:txBody>
      </p:sp>
      <p:sp>
        <p:nvSpPr>
          <p:cNvPr id="5" name="Rectangle 4"/>
          <p:cNvSpPr/>
          <p:nvPr userDrawn="1"/>
        </p:nvSpPr>
        <p:spPr>
          <a:xfrm>
            <a:off x="0" y="0"/>
            <a:ext cx="838200" cy="7553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7" name="Rectangle 6"/>
          <p:cNvSpPr/>
          <p:nvPr userDrawn="1"/>
        </p:nvSpPr>
        <p:spPr>
          <a:xfrm>
            <a:off x="704428" y="0"/>
            <a:ext cx="216747" cy="7553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545631" y="6511808"/>
            <a:ext cx="1101345" cy="215037"/>
          </a:xfrm>
          <a:prstGeom prst="rect">
            <a:avLst/>
          </a:prstGeom>
        </p:spPr>
      </p:pic>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15" name="Rectangle 14"/>
          <p:cNvSpPr/>
          <p:nvPr userDrawn="1"/>
        </p:nvSpPr>
        <p:spPr>
          <a:xfrm>
            <a:off x="1219200" y="0"/>
            <a:ext cx="10972800" cy="7553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4" name="Date Placeholder 3"/>
          <p:cNvSpPr>
            <a:spLocks noGrp="1"/>
          </p:cNvSpPr>
          <p:nvPr>
            <p:ph type="dt" sz="half" idx="10"/>
          </p:nvPr>
        </p:nvSpPr>
        <p:spPr/>
        <p:txBody>
          <a:bodyPr/>
          <a:lstStyle/>
          <a:p>
            <a:fld id="{337EE54A-1446-4D1B-993F-C27A467D21BD}" type="datetimeFigureOut">
              <a:rPr lang="fr-FR" smtClean="0">
                <a:solidFill>
                  <a:prstClr val="black">
                    <a:tint val="75000"/>
                  </a:prstClr>
                </a:solidFill>
              </a:rPr>
              <a:pPr/>
              <a:t>17/04/2020</a:t>
            </a:fld>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66AA6DD6-4F68-4143-A850-17C97FAF9A1F}" type="slidenum">
              <a:rPr lang="fr-FR" smtClean="0">
                <a:solidFill>
                  <a:prstClr val="black">
                    <a:tint val="75000"/>
                  </a:prstClr>
                </a:solidFill>
              </a:rPr>
              <a:pPr/>
              <a:t>‹#›</a:t>
            </a:fld>
            <a:endParaRPr lang="fr-FR">
              <a:solidFill>
                <a:prstClr val="black">
                  <a:tint val="75000"/>
                </a:prstClr>
              </a:solidFill>
            </a:endParaRPr>
          </a:p>
        </p:txBody>
      </p:sp>
      <p:sp>
        <p:nvSpPr>
          <p:cNvPr id="2" name="Title 1"/>
          <p:cNvSpPr>
            <a:spLocks noGrp="1"/>
          </p:cNvSpPr>
          <p:nvPr>
            <p:ph type="title" hasCustomPrompt="1"/>
          </p:nvPr>
        </p:nvSpPr>
        <p:spPr>
          <a:xfrm>
            <a:off x="1219200" y="0"/>
            <a:ext cx="10972800" cy="755336"/>
          </a:xfrm>
        </p:spPr>
        <p:txBody>
          <a:bodyPr lIns="360000">
            <a:normAutofit/>
          </a:bodyPr>
          <a:lstStyle>
            <a:lvl1pPr algn="l">
              <a:defRPr sz="2700" baseline="0">
                <a:solidFill>
                  <a:schemeClr val="bg1"/>
                </a:solidFill>
              </a:defRPr>
            </a:lvl1pPr>
          </a:lstStyle>
          <a:p>
            <a:r>
              <a:rPr lang="fr-FR" dirty="0"/>
              <a:t>Titre de la diapositive</a:t>
            </a:r>
            <a:endParaRPr lang="en-US" dirty="0"/>
          </a:p>
        </p:txBody>
      </p:sp>
      <p:sp>
        <p:nvSpPr>
          <p:cNvPr id="5" name="Rectangle 4"/>
          <p:cNvSpPr/>
          <p:nvPr userDrawn="1"/>
        </p:nvSpPr>
        <p:spPr>
          <a:xfrm>
            <a:off x="0" y="0"/>
            <a:ext cx="838200" cy="7553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7" name="Rectangle 6"/>
          <p:cNvSpPr/>
          <p:nvPr userDrawn="1"/>
        </p:nvSpPr>
        <p:spPr>
          <a:xfrm>
            <a:off x="704428" y="0"/>
            <a:ext cx="216747" cy="7553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545631" y="6511808"/>
            <a:ext cx="1101345" cy="215037"/>
          </a:xfrm>
          <a:prstGeom prst="rect">
            <a:avLst/>
          </a:prstGeom>
        </p:spPr>
      </p:pic>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Sponsors">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7EE54A-1446-4D1B-993F-C27A467D21BD}" type="datetimeFigureOut">
              <a:rPr lang="fr-FR" smtClean="0">
                <a:solidFill>
                  <a:prstClr val="black">
                    <a:tint val="75000"/>
                  </a:prstClr>
                </a:solidFill>
              </a:rPr>
              <a:pPr/>
              <a:t>17/04/2020</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66AA6DD6-4F68-4143-A850-17C97FAF9A1F}" type="slidenum">
              <a:rPr lang="fr-FR" smtClean="0">
                <a:solidFill>
                  <a:prstClr val="black">
                    <a:tint val="75000"/>
                  </a:prstClr>
                </a:solidFill>
              </a:rPr>
              <a:pPr/>
              <a:t>‹#›</a:t>
            </a:fld>
            <a:endParaRPr lang="fr-FR">
              <a:solidFill>
                <a:prstClr val="black">
                  <a:tint val="75000"/>
                </a:prstClr>
              </a:solidFill>
            </a:endParaRPr>
          </a:p>
        </p:txBody>
      </p:sp>
      <p:pic>
        <p:nvPicPr>
          <p:cNvPr id="7" name="Image 7" descr="ps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64175" y="5313847"/>
            <a:ext cx="1350965" cy="361720"/>
          </a:xfrm>
          <a:prstGeom prst="rect">
            <a:avLst/>
          </a:prstGeom>
        </p:spPr>
      </p:pic>
      <p:pic>
        <p:nvPicPr>
          <p:cNvPr id="9" name="Image 19" descr="eawag.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974523" y="6126880"/>
            <a:ext cx="1388533" cy="260350"/>
          </a:xfrm>
          <a:prstGeom prst="rect">
            <a:avLst/>
          </a:prstGeom>
        </p:spPr>
      </p:pic>
      <p:pic>
        <p:nvPicPr>
          <p:cNvPr id="10" name="Image 4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253524" y="6041612"/>
            <a:ext cx="1264113" cy="455081"/>
          </a:xfrm>
          <a:prstGeom prst="rect">
            <a:avLst/>
          </a:prstGeom>
        </p:spPr>
      </p:pic>
      <p:pic>
        <p:nvPicPr>
          <p:cNvPr id="11" name="Image 46"/>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2134240" y="5373574"/>
            <a:ext cx="1513328" cy="184640"/>
          </a:xfrm>
          <a:prstGeom prst="rect">
            <a:avLst/>
          </a:prstGeom>
        </p:spPr>
      </p:pic>
      <p:grpSp>
        <p:nvGrpSpPr>
          <p:cNvPr id="14" name="Groupe 13"/>
          <p:cNvGrpSpPr/>
          <p:nvPr userDrawn="1"/>
        </p:nvGrpSpPr>
        <p:grpSpPr>
          <a:xfrm>
            <a:off x="5587911" y="5933742"/>
            <a:ext cx="1358692" cy="476994"/>
            <a:chOff x="4754528" y="4908030"/>
            <a:chExt cx="1019019" cy="476994"/>
          </a:xfrm>
        </p:grpSpPr>
        <p:pic>
          <p:nvPicPr>
            <p:cNvPr id="12" name="Image 47" descr="wsl.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754528" y="4908030"/>
              <a:ext cx="457200" cy="457200"/>
            </a:xfrm>
            <a:prstGeom prst="rect">
              <a:avLst/>
            </a:prstGeom>
          </p:spPr>
        </p:pic>
        <p:sp>
          <p:nvSpPr>
            <p:cNvPr id="13" name="ZoneTexte 48"/>
            <p:cNvSpPr txBox="1"/>
            <p:nvPr userDrawn="1"/>
          </p:nvSpPr>
          <p:spPr>
            <a:xfrm>
              <a:off x="5157753" y="5200358"/>
              <a:ext cx="615794" cy="184666"/>
            </a:xfrm>
            <a:prstGeom prst="rect">
              <a:avLst/>
            </a:prstGeom>
            <a:noFill/>
          </p:spPr>
          <p:txBody>
            <a:bodyPr wrap="none" rtlCol="0">
              <a:spAutoFit/>
            </a:bodyPr>
            <a:lstStyle/>
            <a:p>
              <a:pPr defTabSz="342859" fontAlgn="auto">
                <a:spcBef>
                  <a:spcPts val="0"/>
                </a:spcBef>
                <a:spcAft>
                  <a:spcPts val="0"/>
                </a:spcAft>
              </a:pPr>
              <a:r>
                <a:rPr lang="fr-FR" sz="300" dirty="0">
                  <a:solidFill>
                    <a:prstClr val="black"/>
                  </a:solidFill>
                  <a:latin typeface="Verdana"/>
                  <a:ea typeface=""/>
                  <a:cs typeface="Verdana"/>
                </a:rPr>
                <a:t>Eidg. Forschungsanstalt für Wald</a:t>
              </a:r>
            </a:p>
            <a:p>
              <a:pPr defTabSz="342859" fontAlgn="auto">
                <a:spcBef>
                  <a:spcPts val="0"/>
                </a:spcBef>
                <a:spcAft>
                  <a:spcPts val="0"/>
                </a:spcAft>
              </a:pPr>
              <a:r>
                <a:rPr lang="fr-FR" sz="300" dirty="0">
                  <a:solidFill>
                    <a:prstClr val="black"/>
                  </a:solidFill>
                  <a:latin typeface="Verdana"/>
                  <a:ea typeface=""/>
                  <a:cs typeface="Verdana"/>
                </a:rPr>
                <a:t>Schnee und Landschaft WSL</a:t>
              </a:r>
            </a:p>
          </p:txBody>
        </p:sp>
      </p:grpSp>
      <p:pic>
        <p:nvPicPr>
          <p:cNvPr id="15" name="Image 14"/>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773577" y="5373574"/>
            <a:ext cx="1969955" cy="433390"/>
          </a:xfrm>
          <a:prstGeom prst="rect">
            <a:avLst/>
          </a:prstGeom>
        </p:spPr>
      </p:pic>
      <p:pic>
        <p:nvPicPr>
          <p:cNvPr id="16" name="Picture 15"/>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2999419" y="3498954"/>
            <a:ext cx="6193164" cy="1209210"/>
          </a:xfrm>
          <a:prstGeom prst="rect">
            <a:avLst/>
          </a:prstGeom>
        </p:spPr>
      </p:pic>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o Foote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6787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1503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ackgroun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4605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9685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3108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g Image Placeholder">
    <p:spTree>
      <p:nvGrpSpPr>
        <p:cNvPr id="1" name=""/>
        <p:cNvGrpSpPr/>
        <p:nvPr/>
      </p:nvGrpSpPr>
      <p:grpSpPr>
        <a:xfrm>
          <a:off x="0" y="0"/>
          <a:ext cx="0" cy="0"/>
          <a:chOff x="0" y="0"/>
          <a:chExt cx="0" cy="0"/>
        </a:xfrm>
      </p:grpSpPr>
      <p:sp>
        <p:nvSpPr>
          <p:cNvPr id="17" name="Picture Placeholder 13"/>
          <p:cNvSpPr>
            <a:spLocks noGrp="1" noChangeAspect="1"/>
          </p:cNvSpPr>
          <p:nvPr>
            <p:ph type="pic" sz="quarter" idx="13"/>
          </p:nvPr>
        </p:nvSpPr>
        <p:spPr>
          <a:xfrm>
            <a:off x="-1588" y="0"/>
            <a:ext cx="12192001" cy="6297283"/>
          </a:xfrm>
          <a:effectLst/>
        </p:spPr>
        <p:txBody>
          <a:bodyPr>
            <a:normAutofit/>
          </a:bodyPr>
          <a:lstStyle>
            <a:lvl1pPr marL="0" indent="0">
              <a:buNone/>
              <a:defRPr sz="21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1321447836"/>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Support">
    <p:spTree>
      <p:nvGrpSpPr>
        <p:cNvPr id="1" name=""/>
        <p:cNvGrpSpPr/>
        <p:nvPr/>
      </p:nvGrpSpPr>
      <p:grpSpPr>
        <a:xfrm>
          <a:off x="0" y="0"/>
          <a:ext cx="0" cy="0"/>
          <a:chOff x="0" y="0"/>
          <a:chExt cx="0" cy="0"/>
        </a:xfrm>
      </p:grpSpPr>
      <p:sp>
        <p:nvSpPr>
          <p:cNvPr id="14" name="Picture Placeholder 13"/>
          <p:cNvSpPr>
            <a:spLocks noGrp="1" noChangeAspect="1"/>
          </p:cNvSpPr>
          <p:nvPr>
            <p:ph type="pic" sz="quarter" idx="10" hasCustomPrompt="1"/>
          </p:nvPr>
        </p:nvSpPr>
        <p:spPr>
          <a:xfrm>
            <a:off x="1368165" y="1603015"/>
            <a:ext cx="1259942" cy="1258811"/>
          </a:xfrm>
          <a:prstGeom prst="ellipse">
            <a:avLst/>
          </a:prstGeom>
        </p:spPr>
        <p:txBody>
          <a:bodyPr>
            <a:noAutofit/>
          </a:bodyPr>
          <a:lstStyle>
            <a:lvl1pPr marL="0" indent="0">
              <a:lnSpc>
                <a:spcPct val="130000"/>
              </a:lnSpc>
              <a:buNone/>
              <a:defRPr sz="1200" baseline="0"/>
            </a:lvl1pPr>
          </a:lstStyle>
          <a:p>
            <a:r>
              <a:rPr lang="en-US" dirty="0"/>
              <a:t>Drag  Your Picture Here</a:t>
            </a:r>
          </a:p>
        </p:txBody>
      </p:sp>
      <p:sp>
        <p:nvSpPr>
          <p:cNvPr id="75" name="Picture Placeholder 13"/>
          <p:cNvSpPr>
            <a:spLocks noGrp="1" noChangeAspect="1"/>
          </p:cNvSpPr>
          <p:nvPr>
            <p:ph type="pic" sz="quarter" idx="11" hasCustomPrompt="1"/>
          </p:nvPr>
        </p:nvSpPr>
        <p:spPr>
          <a:xfrm>
            <a:off x="4134531" y="1592554"/>
            <a:ext cx="1259942" cy="1258811"/>
          </a:xfrm>
          <a:prstGeom prst="ellipse">
            <a:avLst/>
          </a:prstGeom>
        </p:spPr>
        <p:txBody>
          <a:bodyPr>
            <a:normAutofit/>
          </a:bodyPr>
          <a:lstStyle>
            <a:lvl1pPr marL="0" indent="0">
              <a:lnSpc>
                <a:spcPct val="130000"/>
              </a:lnSpc>
              <a:buNone/>
              <a:defRPr sz="1200"/>
            </a:lvl1pPr>
          </a:lstStyle>
          <a:p>
            <a:r>
              <a:rPr lang="en-US" dirty="0"/>
              <a:t>Drag  Your Picture Here</a:t>
            </a:r>
          </a:p>
        </p:txBody>
      </p:sp>
      <p:sp>
        <p:nvSpPr>
          <p:cNvPr id="76" name="Picture Placeholder 13"/>
          <p:cNvSpPr>
            <a:spLocks noGrp="1" noChangeAspect="1"/>
          </p:cNvSpPr>
          <p:nvPr>
            <p:ph type="pic" sz="quarter" idx="12" hasCustomPrompt="1"/>
          </p:nvPr>
        </p:nvSpPr>
        <p:spPr>
          <a:xfrm>
            <a:off x="6839987" y="1609007"/>
            <a:ext cx="1259942" cy="1258811"/>
          </a:xfrm>
          <a:prstGeom prst="ellipse">
            <a:avLst/>
          </a:prstGeom>
        </p:spPr>
        <p:txBody>
          <a:bodyPr>
            <a:normAutofit/>
          </a:bodyPr>
          <a:lstStyle>
            <a:lvl1pPr marL="0" marR="0" indent="0" algn="l" defTabSz="914217" rtl="0" eaLnBrk="1" fontAlgn="auto" latinLnBrk="0" hangingPunct="1">
              <a:lnSpc>
                <a:spcPct val="130000"/>
              </a:lnSpc>
              <a:spcBef>
                <a:spcPts val="1000"/>
              </a:spcBef>
              <a:spcAft>
                <a:spcPts val="0"/>
              </a:spcAft>
              <a:buClrTx/>
              <a:buSzTx/>
              <a:buFont typeface="Arial" panose="020B0604020202020204" pitchFamily="34" charset="0"/>
              <a:buNone/>
              <a:tabLst/>
              <a:defRPr sz="1200"/>
            </a:lvl1pPr>
          </a:lstStyle>
          <a:p>
            <a:r>
              <a:rPr lang="en-US" dirty="0"/>
              <a:t>Drag  Your Picture Here</a:t>
            </a:r>
          </a:p>
          <a:p>
            <a:endParaRPr lang="en-US" dirty="0"/>
          </a:p>
        </p:txBody>
      </p:sp>
      <p:sp>
        <p:nvSpPr>
          <p:cNvPr id="77" name="Picture Placeholder 13"/>
          <p:cNvSpPr>
            <a:spLocks noGrp="1" noChangeAspect="1"/>
          </p:cNvSpPr>
          <p:nvPr>
            <p:ph type="pic" sz="quarter" idx="13" hasCustomPrompt="1"/>
          </p:nvPr>
        </p:nvSpPr>
        <p:spPr>
          <a:xfrm>
            <a:off x="9564327" y="1609007"/>
            <a:ext cx="1259942" cy="1258811"/>
          </a:xfrm>
          <a:prstGeom prst="ellipse">
            <a:avLst/>
          </a:prstGeom>
        </p:spPr>
        <p:txBody>
          <a:bodyPr>
            <a:normAutofit/>
          </a:bodyPr>
          <a:lstStyle>
            <a:lvl1pPr marL="0" marR="0" indent="0" algn="l" defTabSz="914217" rtl="0" eaLnBrk="1" fontAlgn="auto" latinLnBrk="0" hangingPunct="1">
              <a:lnSpc>
                <a:spcPct val="130000"/>
              </a:lnSpc>
              <a:spcBef>
                <a:spcPts val="1000"/>
              </a:spcBef>
              <a:spcAft>
                <a:spcPts val="0"/>
              </a:spcAft>
              <a:buClrTx/>
              <a:buSzTx/>
              <a:buFont typeface="Arial" panose="020B0604020202020204" pitchFamily="34" charset="0"/>
              <a:buNone/>
              <a:tabLst/>
              <a:defRPr sz="1200"/>
            </a:lvl1pPr>
          </a:lstStyle>
          <a:p>
            <a:r>
              <a:rPr lang="en-US" dirty="0"/>
              <a:t>Drag  Your Picture Here</a:t>
            </a:r>
          </a:p>
          <a:p>
            <a:endParaRPr lang="en-US" dirty="0"/>
          </a:p>
        </p:txBody>
      </p:sp>
      <p:sp>
        <p:nvSpPr>
          <p:cNvPr id="78" name="Picture Placeholder 13"/>
          <p:cNvSpPr>
            <a:spLocks noGrp="1" noChangeAspect="1"/>
          </p:cNvSpPr>
          <p:nvPr>
            <p:ph type="pic" sz="quarter" idx="14" hasCustomPrompt="1"/>
          </p:nvPr>
        </p:nvSpPr>
        <p:spPr>
          <a:xfrm>
            <a:off x="8214258" y="4054258"/>
            <a:ext cx="1259942" cy="1258811"/>
          </a:xfrm>
          <a:prstGeom prst="ellipse">
            <a:avLst/>
          </a:prstGeom>
        </p:spPr>
        <p:txBody>
          <a:bodyPr>
            <a:normAutofit/>
          </a:bodyPr>
          <a:lstStyle>
            <a:lvl1pPr>
              <a:lnSpc>
                <a:spcPct val="130000"/>
              </a:lnSpc>
              <a:defRPr sz="1200"/>
            </a:lvl1pPr>
          </a:lstStyle>
          <a:p>
            <a:r>
              <a:rPr lang="en-US" dirty="0"/>
              <a:t>Drag  Your Picture Here</a:t>
            </a:r>
          </a:p>
        </p:txBody>
      </p:sp>
      <p:sp>
        <p:nvSpPr>
          <p:cNvPr id="79" name="Picture Placeholder 13"/>
          <p:cNvSpPr>
            <a:spLocks noGrp="1" noChangeAspect="1"/>
          </p:cNvSpPr>
          <p:nvPr>
            <p:ph type="pic" sz="quarter" idx="15" hasCustomPrompt="1"/>
          </p:nvPr>
        </p:nvSpPr>
        <p:spPr>
          <a:xfrm>
            <a:off x="5499535" y="4054258"/>
            <a:ext cx="1259942" cy="1258811"/>
          </a:xfrm>
          <a:prstGeom prst="ellipse">
            <a:avLst/>
          </a:prstGeom>
        </p:spPr>
        <p:txBody>
          <a:bodyPr>
            <a:normAutofit/>
          </a:bodyPr>
          <a:lstStyle>
            <a:lvl1pPr marL="0" marR="0" indent="0" algn="l" defTabSz="914217" rtl="0" eaLnBrk="1" fontAlgn="auto" latinLnBrk="0" hangingPunct="1">
              <a:lnSpc>
                <a:spcPct val="130000"/>
              </a:lnSpc>
              <a:spcBef>
                <a:spcPts val="1000"/>
              </a:spcBef>
              <a:spcAft>
                <a:spcPts val="0"/>
              </a:spcAft>
              <a:buClrTx/>
              <a:buSzTx/>
              <a:buFont typeface="Arial" panose="020B0604020202020204" pitchFamily="34" charset="0"/>
              <a:buNone/>
              <a:tabLst/>
              <a:defRPr sz="1200"/>
            </a:lvl1pPr>
          </a:lstStyle>
          <a:p>
            <a:r>
              <a:rPr lang="en-US" dirty="0"/>
              <a:t>Drag  Your Picture Here</a:t>
            </a:r>
          </a:p>
          <a:p>
            <a:endParaRPr lang="en-US" dirty="0"/>
          </a:p>
        </p:txBody>
      </p:sp>
      <p:sp>
        <p:nvSpPr>
          <p:cNvPr id="80" name="Picture Placeholder 13"/>
          <p:cNvSpPr>
            <a:spLocks noGrp="1" noChangeAspect="1"/>
          </p:cNvSpPr>
          <p:nvPr>
            <p:ph type="pic" sz="quarter" idx="16" hasCustomPrompt="1"/>
          </p:nvPr>
        </p:nvSpPr>
        <p:spPr>
          <a:xfrm>
            <a:off x="2756072" y="4040047"/>
            <a:ext cx="1259942" cy="1258811"/>
          </a:xfrm>
          <a:prstGeom prst="ellipse">
            <a:avLst/>
          </a:prstGeom>
        </p:spPr>
        <p:txBody>
          <a:bodyPr>
            <a:normAutofit/>
          </a:bodyPr>
          <a:lstStyle>
            <a:lvl1pPr marL="0" marR="0" indent="0" algn="l" defTabSz="914217" rtl="0" eaLnBrk="1" fontAlgn="auto" latinLnBrk="0" hangingPunct="1">
              <a:lnSpc>
                <a:spcPct val="130000"/>
              </a:lnSpc>
              <a:spcBef>
                <a:spcPts val="1000"/>
              </a:spcBef>
              <a:spcAft>
                <a:spcPts val="0"/>
              </a:spcAft>
              <a:buClrTx/>
              <a:buSzTx/>
              <a:buFont typeface="Arial" panose="020B0604020202020204" pitchFamily="34" charset="0"/>
              <a:buNone/>
              <a:tabLst/>
              <a:defRPr sz="1200"/>
            </a:lvl1pPr>
          </a:lstStyle>
          <a:p>
            <a:r>
              <a:rPr lang="en-US" dirty="0"/>
              <a:t>Drag  Your Picture Here</a:t>
            </a:r>
          </a:p>
          <a:p>
            <a:endParaRPr lang="en-US" dirty="0"/>
          </a:p>
        </p:txBody>
      </p:sp>
    </p:spTree>
    <p:extLst>
      <p:ext uri="{BB962C8B-B14F-4D97-AF65-F5344CB8AC3E}">
        <p14:creationId xmlns:p14="http://schemas.microsoft.com/office/powerpoint/2010/main" val="3668293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5" Type="http://schemas.openxmlformats.org/officeDocument/2006/relationships/theme" Target="../theme/theme2.xml"/><Relationship Id="rId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9"/>
            <a:ext cx="10515600" cy="1325563"/>
          </a:xfrm>
          <a:prstGeom prst="rect">
            <a:avLst/>
          </a:prstGeom>
        </p:spPr>
        <p:txBody>
          <a:bodyPr vert="horz" lIns="182843" tIns="91422" rIns="182843" bIns="91422" rtlCol="0" anchor="ctr">
            <a:normAutofit/>
          </a:bodyPr>
          <a:lstStyle/>
          <a:p>
            <a:r>
              <a:rPr lang="en-US" dirty="0"/>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182843" tIns="91422" rIns="182843" bIns="9142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a:off x="-8629" y="6308850"/>
            <a:ext cx="12209257" cy="553961"/>
          </a:xfrm>
          <a:prstGeom prst="rect">
            <a:avLst/>
          </a:prstGeom>
          <a:solidFill>
            <a:srgbClr val="051D41"/>
          </a:solidFill>
        </p:spPr>
        <p:txBody>
          <a:bodyPr wrap="square" lIns="91404" tIns="45702" rIns="91404" bIns="45702">
            <a:spAutoFit/>
          </a:bodyPr>
          <a:lstStyle/>
          <a:p>
            <a:pPr algn="ctr"/>
            <a:r>
              <a:rPr lang="en-US" sz="1000" dirty="0">
                <a:solidFill>
                  <a:schemeClr val="tx2"/>
                </a:solidFill>
                <a:latin typeface="Lato Light"/>
                <a:cs typeface="Lato Light"/>
              </a:rPr>
              <a:t> </a:t>
            </a:r>
          </a:p>
          <a:p>
            <a:pPr algn="ctr"/>
            <a:r>
              <a:rPr lang="en-US" sz="1000" dirty="0">
                <a:solidFill>
                  <a:schemeClr val="tx2"/>
                </a:solidFill>
                <a:latin typeface="Lato Light"/>
                <a:cs typeface="Lato Light"/>
              </a:rPr>
              <a:t> </a:t>
            </a:r>
          </a:p>
          <a:p>
            <a:pPr algn="ctr"/>
            <a:r>
              <a:rPr lang="en-US" sz="1000" dirty="0">
                <a:solidFill>
                  <a:schemeClr val="tx2"/>
                </a:solidFill>
                <a:latin typeface="Lato Light"/>
                <a:cs typeface="Lato Light"/>
              </a:rPr>
              <a:t> </a:t>
            </a:r>
            <a:endParaRPr lang="id-ID" sz="1000" dirty="0">
              <a:solidFill>
                <a:schemeClr val="tx2"/>
              </a:solidFill>
              <a:latin typeface="Lato Light"/>
              <a:cs typeface="Lato Light"/>
            </a:endParaRPr>
          </a:p>
        </p:txBody>
      </p:sp>
      <p:pic>
        <p:nvPicPr>
          <p:cNvPr id="6" name="Picture 4" descr="https://inside.epfl.ch/corp-id/wp-content/uploads/2019/05/EPFL_Logo_Digital_RGB_PROD-300x130.png">
            <a:extLst>
              <a:ext uri="{FF2B5EF4-FFF2-40B4-BE49-F238E27FC236}">
                <a16:creationId xmlns:a16="http://schemas.microsoft.com/office/drawing/2014/main" id="{206479CD-43E1-9941-809A-1BDF80256CCB}"/>
              </a:ext>
            </a:extLst>
          </p:cNvPr>
          <p:cNvPicPr>
            <a:picLocks noChangeAspect="1" noChangeArrowheads="1"/>
          </p:cNvPicPr>
          <p:nvPr userDrawn="1"/>
        </p:nvPicPr>
        <p:blipFill>
          <a:blip r:embed="rId27">
            <a:extLst>
              <a:ext uri="{28A0092B-C50C-407E-A947-70E740481C1C}">
                <a14:useLocalDpi xmlns:a14="http://schemas.microsoft.com/office/drawing/2010/main" val="0"/>
              </a:ext>
            </a:extLst>
          </a:blip>
          <a:srcRect/>
          <a:stretch>
            <a:fillRect/>
          </a:stretch>
        </p:blipFill>
        <p:spPr bwMode="auto">
          <a:xfrm>
            <a:off x="10724322" y="6308144"/>
            <a:ext cx="1268895" cy="549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057456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5" r:id="rId23"/>
    <p:sldLayoutId id="2147483756" r:id="rId24"/>
    <p:sldLayoutId id="2147483757" r:id="rId25"/>
  </p:sldLayoutIdLst>
  <p:hf hdr="0" ftr="0" dt="0"/>
  <p:txStyles>
    <p:titleStyle>
      <a:lvl1pPr algn="l" defTabSz="914217" rtl="0" eaLnBrk="1" latinLnBrk="0" hangingPunct="1">
        <a:lnSpc>
          <a:spcPct val="90000"/>
        </a:lnSpc>
        <a:spcBef>
          <a:spcPct val="0"/>
        </a:spcBef>
        <a:buNone/>
        <a:defRPr lang="en-US" sz="3000" kern="1200">
          <a:solidFill>
            <a:schemeClr val="tx1"/>
          </a:solidFill>
          <a:latin typeface="Lato" panose="020F0502020204030203" pitchFamily="34" charset="0"/>
          <a:ea typeface="+mj-ea"/>
          <a:cs typeface="+mj-cs"/>
        </a:defRPr>
      </a:lvl1pPr>
    </p:titleStyle>
    <p:bodyStyle>
      <a:lvl1pPr marL="228555" indent="-228555" algn="l" defTabSz="914217"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663" indent="-228555" algn="l" defTabSz="914217"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2772" indent="-228555" algn="l" defTabSz="914217"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599880" indent="-228555" algn="l" defTabSz="914217"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6989" indent="-228555" algn="l" defTabSz="914217"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4097"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2"/>
          </p:nvPr>
        </p:nvSpPr>
        <p:spPr>
          <a:xfrm>
            <a:off x="838200" y="6356355"/>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859"/>
            <a:fld id="{337EE54A-1446-4D1B-993F-C27A467D21BD}" type="datetimeFigureOut">
              <a:rPr lang="fr-FR" smtClean="0">
                <a:solidFill>
                  <a:prstClr val="black">
                    <a:tint val="75000"/>
                  </a:prstClr>
                </a:solidFill>
              </a:rPr>
              <a:pPr defTabSz="342859"/>
              <a:t>17/04/2020</a:t>
            </a:fld>
            <a:endParaRPr lang="fr-FR">
              <a:solidFill>
                <a:prstClr val="black">
                  <a:tint val="75000"/>
                </a:prstClr>
              </a:solidFill>
            </a:endParaRPr>
          </a:p>
        </p:txBody>
      </p:sp>
      <p:sp>
        <p:nvSpPr>
          <p:cNvPr id="5" name="Footer Placeholder 4"/>
          <p:cNvSpPr>
            <a:spLocks noGrp="1"/>
          </p:cNvSpPr>
          <p:nvPr>
            <p:ph type="ftr" sz="quarter" idx="3"/>
          </p:nvPr>
        </p:nvSpPr>
        <p:spPr>
          <a:xfrm>
            <a:off x="4038600" y="6356355"/>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859"/>
            <a:endParaRPr lang="fr-FR">
              <a:solidFill>
                <a:prstClr val="black">
                  <a:tint val="75000"/>
                </a:prstClr>
              </a:solidFill>
            </a:endParaRPr>
          </a:p>
        </p:txBody>
      </p:sp>
      <p:sp>
        <p:nvSpPr>
          <p:cNvPr id="6" name="Slide Number Placeholder 5"/>
          <p:cNvSpPr>
            <a:spLocks noGrp="1"/>
          </p:cNvSpPr>
          <p:nvPr>
            <p:ph type="sldNum" sz="quarter" idx="4"/>
          </p:nvPr>
        </p:nvSpPr>
        <p:spPr>
          <a:xfrm>
            <a:off x="8610600" y="6356355"/>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859"/>
            <a:fld id="{66AA6DD6-4F68-4143-A850-17C97FAF9A1F}" type="slidenum">
              <a:rPr lang="fr-FR" smtClean="0">
                <a:solidFill>
                  <a:prstClr val="black">
                    <a:tint val="75000"/>
                  </a:prstClr>
                </a:solidFill>
              </a:rPr>
              <a:pPr defTabSz="342859"/>
              <a:t>‹#›</a:t>
            </a:fld>
            <a:endParaRPr lang="fr-FR">
              <a:solidFill>
                <a:prstClr val="black">
                  <a:tint val="75000"/>
                </a:prstClr>
              </a:solidFill>
            </a:endParaRPr>
          </a:p>
        </p:txBody>
      </p:sp>
    </p:spTree>
    <p:extLst>
      <p:ext uri="{BB962C8B-B14F-4D97-AF65-F5344CB8AC3E}">
        <p14:creationId xmlns:p14="http://schemas.microsoft.com/office/powerpoint/2010/main" val="971133620"/>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1" r:id="rId3"/>
    <p:sldLayoutId id="2147483712" r:id="rId4"/>
  </p:sldLayoutIdLst>
  <p:txStyles>
    <p:titleStyle>
      <a:lvl1pPr algn="l" defTabSz="685718" rtl="0" eaLnBrk="1" latinLnBrk="0" hangingPunct="1">
        <a:lnSpc>
          <a:spcPct val="90000"/>
        </a:lnSpc>
        <a:spcBef>
          <a:spcPct val="0"/>
        </a:spcBef>
        <a:buNone/>
        <a:defRPr sz="3300" kern="1200">
          <a:solidFill>
            <a:schemeClr val="tx2"/>
          </a:solidFill>
          <a:latin typeface="AlphaHeadlinePro-Bold" panose="02000500030000020004" pitchFamily="50" charset="0"/>
          <a:ea typeface="+mj-ea"/>
          <a:cs typeface="+mj-cs"/>
        </a:defRPr>
      </a:lvl1pPr>
    </p:titleStyle>
    <p:bodyStyle>
      <a:lvl1pPr marL="171429" indent="-171429" algn="l" defTabSz="685718" rtl="0" eaLnBrk="1" latinLnBrk="0" hangingPunct="1">
        <a:lnSpc>
          <a:spcPct val="90000"/>
        </a:lnSpc>
        <a:spcBef>
          <a:spcPts val="750"/>
        </a:spcBef>
        <a:buClr>
          <a:schemeClr val="accent1"/>
        </a:buClr>
        <a:buFont typeface="Arial" panose="020B0604020202020204" pitchFamily="34" charset="0"/>
        <a:buChar char="•"/>
        <a:defRPr sz="2100" kern="1200">
          <a:solidFill>
            <a:schemeClr val="tx2"/>
          </a:solidFill>
          <a:latin typeface="+mn-lt"/>
          <a:ea typeface="+mn-ea"/>
          <a:cs typeface="+mn-cs"/>
        </a:defRPr>
      </a:lvl1pPr>
      <a:lvl2pPr marL="514289" indent="-171429" algn="l" defTabSz="685718" rtl="0" eaLnBrk="1" latinLnBrk="0" hangingPunct="1">
        <a:lnSpc>
          <a:spcPct val="90000"/>
        </a:lnSpc>
        <a:spcBef>
          <a:spcPts val="375"/>
        </a:spcBef>
        <a:buClr>
          <a:schemeClr val="accent2"/>
        </a:buClr>
        <a:buFont typeface="Arial" panose="020B0604020202020204" pitchFamily="34" charset="0"/>
        <a:buChar char="•"/>
        <a:defRPr sz="1800" kern="1200">
          <a:solidFill>
            <a:schemeClr val="tx2"/>
          </a:solidFill>
          <a:latin typeface="+mn-lt"/>
          <a:ea typeface="+mn-ea"/>
          <a:cs typeface="+mn-cs"/>
        </a:defRPr>
      </a:lvl2pPr>
      <a:lvl3pPr marL="857148" indent="-171429" algn="l" defTabSz="685718" rtl="0" eaLnBrk="1" latinLnBrk="0" hangingPunct="1">
        <a:lnSpc>
          <a:spcPct val="90000"/>
        </a:lnSpc>
        <a:spcBef>
          <a:spcPts val="375"/>
        </a:spcBef>
        <a:buFont typeface="Arial" panose="020B0604020202020204" pitchFamily="34" charset="0"/>
        <a:buChar char="•"/>
        <a:defRPr sz="1500" kern="1200">
          <a:solidFill>
            <a:schemeClr val="tx2"/>
          </a:solidFill>
          <a:latin typeface="+mn-lt"/>
          <a:ea typeface="+mn-ea"/>
          <a:cs typeface="+mn-cs"/>
        </a:defRPr>
      </a:lvl3pPr>
      <a:lvl4pPr marL="1200006" indent="-171429" algn="l" defTabSz="685718" rtl="0" eaLnBrk="1" latinLnBrk="0" hangingPunct="1">
        <a:lnSpc>
          <a:spcPct val="90000"/>
        </a:lnSpc>
        <a:spcBef>
          <a:spcPts val="375"/>
        </a:spcBef>
        <a:buFont typeface="Arial" panose="020B0604020202020204" pitchFamily="34" charset="0"/>
        <a:buChar char="•"/>
        <a:defRPr sz="1350" kern="1200">
          <a:solidFill>
            <a:schemeClr val="tx2"/>
          </a:solidFill>
          <a:latin typeface="+mn-lt"/>
          <a:ea typeface="+mn-ea"/>
          <a:cs typeface="+mn-cs"/>
        </a:defRPr>
      </a:lvl4pPr>
      <a:lvl5pPr marL="1542866" indent="-171429" algn="l" defTabSz="685718" rtl="0" eaLnBrk="1" latinLnBrk="0" hangingPunct="1">
        <a:lnSpc>
          <a:spcPct val="90000"/>
        </a:lnSpc>
        <a:spcBef>
          <a:spcPts val="375"/>
        </a:spcBef>
        <a:buFont typeface="Arial" panose="020B0604020202020204" pitchFamily="34" charset="0"/>
        <a:buChar char="•"/>
        <a:defRPr sz="1350" kern="1200">
          <a:solidFill>
            <a:schemeClr val="tx2"/>
          </a:solidFill>
          <a:latin typeface="+mn-lt"/>
          <a:ea typeface="+mn-ea"/>
          <a:cs typeface="+mn-cs"/>
        </a:defRPr>
      </a:lvl5pPr>
      <a:lvl6pPr marL="1885725" indent="-171429" algn="l" defTabSz="6857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584" indent="-171429" algn="l" defTabSz="6857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443" indent="-171429" algn="l" defTabSz="6857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302" indent="-171429" algn="l" defTabSz="6857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18" rtl="0" eaLnBrk="1" latinLnBrk="0" hangingPunct="1">
        <a:defRPr sz="1350" kern="1200">
          <a:solidFill>
            <a:schemeClr val="tx1"/>
          </a:solidFill>
          <a:latin typeface="+mn-lt"/>
          <a:ea typeface="+mn-ea"/>
          <a:cs typeface="+mn-cs"/>
        </a:defRPr>
      </a:lvl1pPr>
      <a:lvl2pPr marL="342859" algn="l" defTabSz="685718" rtl="0" eaLnBrk="1" latinLnBrk="0" hangingPunct="1">
        <a:defRPr sz="1350" kern="1200">
          <a:solidFill>
            <a:schemeClr val="tx1"/>
          </a:solidFill>
          <a:latin typeface="+mn-lt"/>
          <a:ea typeface="+mn-ea"/>
          <a:cs typeface="+mn-cs"/>
        </a:defRPr>
      </a:lvl2pPr>
      <a:lvl3pPr marL="685718" algn="l" defTabSz="685718" rtl="0" eaLnBrk="1" latinLnBrk="0" hangingPunct="1">
        <a:defRPr sz="1350" kern="1200">
          <a:solidFill>
            <a:schemeClr val="tx1"/>
          </a:solidFill>
          <a:latin typeface="+mn-lt"/>
          <a:ea typeface="+mn-ea"/>
          <a:cs typeface="+mn-cs"/>
        </a:defRPr>
      </a:lvl3pPr>
      <a:lvl4pPr marL="1028577" algn="l" defTabSz="685718" rtl="0" eaLnBrk="1" latinLnBrk="0" hangingPunct="1">
        <a:defRPr sz="1350" kern="1200">
          <a:solidFill>
            <a:schemeClr val="tx1"/>
          </a:solidFill>
          <a:latin typeface="+mn-lt"/>
          <a:ea typeface="+mn-ea"/>
          <a:cs typeface="+mn-cs"/>
        </a:defRPr>
      </a:lvl4pPr>
      <a:lvl5pPr marL="1371436" algn="l" defTabSz="685718" rtl="0" eaLnBrk="1" latinLnBrk="0" hangingPunct="1">
        <a:defRPr sz="1350" kern="1200">
          <a:solidFill>
            <a:schemeClr val="tx1"/>
          </a:solidFill>
          <a:latin typeface="+mn-lt"/>
          <a:ea typeface="+mn-ea"/>
          <a:cs typeface="+mn-cs"/>
        </a:defRPr>
      </a:lvl5pPr>
      <a:lvl6pPr marL="1714295" algn="l" defTabSz="685718" rtl="0" eaLnBrk="1" latinLnBrk="0" hangingPunct="1">
        <a:defRPr sz="1350" kern="1200">
          <a:solidFill>
            <a:schemeClr val="tx1"/>
          </a:solidFill>
          <a:latin typeface="+mn-lt"/>
          <a:ea typeface="+mn-ea"/>
          <a:cs typeface="+mn-cs"/>
        </a:defRPr>
      </a:lvl6pPr>
      <a:lvl7pPr marL="2057154" algn="l" defTabSz="685718" rtl="0" eaLnBrk="1" latinLnBrk="0" hangingPunct="1">
        <a:defRPr sz="1350" kern="1200">
          <a:solidFill>
            <a:schemeClr val="tx1"/>
          </a:solidFill>
          <a:latin typeface="+mn-lt"/>
          <a:ea typeface="+mn-ea"/>
          <a:cs typeface="+mn-cs"/>
        </a:defRPr>
      </a:lvl7pPr>
      <a:lvl8pPr marL="2400013" algn="l" defTabSz="685718" rtl="0" eaLnBrk="1" latinLnBrk="0" hangingPunct="1">
        <a:defRPr sz="1350" kern="1200">
          <a:solidFill>
            <a:schemeClr val="tx1"/>
          </a:solidFill>
          <a:latin typeface="+mn-lt"/>
          <a:ea typeface="+mn-ea"/>
          <a:cs typeface="+mn-cs"/>
        </a:defRPr>
      </a:lvl8pPr>
      <a:lvl9pPr marL="2742872" algn="l" defTabSz="685718"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8" Type="http://schemas.openxmlformats.org/officeDocument/2006/relationships/image" Target="../media/image17.tiff"/><Relationship Id="rId3" Type="http://schemas.openxmlformats.org/officeDocument/2006/relationships/image" Target="../media/image12.png"/><Relationship Id="rId7" Type="http://schemas.openxmlformats.org/officeDocument/2006/relationships/image" Target="../media/image16.tiff"/><Relationship Id="rId12" Type="http://schemas.openxmlformats.org/officeDocument/2006/relationships/image" Target="../media/image21.tiff"/><Relationship Id="rId2" Type="http://schemas.openxmlformats.org/officeDocument/2006/relationships/notesSlide" Target="../notesSlides/notesSlide9.xml"/><Relationship Id="rId1" Type="http://schemas.openxmlformats.org/officeDocument/2006/relationships/slideLayout" Target="../slideLayouts/slideLayout25.xml"/><Relationship Id="rId6" Type="http://schemas.openxmlformats.org/officeDocument/2006/relationships/image" Target="../media/image15.tiff"/><Relationship Id="rId11" Type="http://schemas.openxmlformats.org/officeDocument/2006/relationships/image" Target="../media/image20.tiff"/><Relationship Id="rId5" Type="http://schemas.openxmlformats.org/officeDocument/2006/relationships/image" Target="../media/image14.tiff"/><Relationship Id="rId10" Type="http://schemas.openxmlformats.org/officeDocument/2006/relationships/image" Target="../media/image19.tiff"/><Relationship Id="rId4" Type="http://schemas.openxmlformats.org/officeDocument/2006/relationships/image" Target="../media/image13.png"/><Relationship Id="rId9"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5.xml"/><Relationship Id="rId5" Type="http://schemas.openxmlformats.org/officeDocument/2006/relationships/image" Target="../media/image22.emf"/><Relationship Id="rId4" Type="http://schemas.openxmlformats.org/officeDocument/2006/relationships/image" Target="../media/image15.tiff"/></Relationships>
</file>

<file path=ppt/slides/_rels/slide18.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8" Type="http://schemas.openxmlformats.org/officeDocument/2006/relationships/image" Target="../media/image29.tiff"/><Relationship Id="rId3" Type="http://schemas.openxmlformats.org/officeDocument/2006/relationships/image" Target="../media/image24.tiff"/><Relationship Id="rId7" Type="http://schemas.openxmlformats.org/officeDocument/2006/relationships/image" Target="../media/image28.tiff"/><Relationship Id="rId12" Type="http://schemas.openxmlformats.org/officeDocument/2006/relationships/hyperlink" Target="http://www.flaticon.com/" TargetMode="External"/><Relationship Id="rId2" Type="http://schemas.openxmlformats.org/officeDocument/2006/relationships/notesSlide" Target="../notesSlides/notesSlide11.xml"/><Relationship Id="rId1" Type="http://schemas.openxmlformats.org/officeDocument/2006/relationships/slideLayout" Target="../slideLayouts/slideLayout25.xml"/><Relationship Id="rId6" Type="http://schemas.openxmlformats.org/officeDocument/2006/relationships/image" Target="../media/image27.tiff"/><Relationship Id="rId11" Type="http://schemas.openxmlformats.org/officeDocument/2006/relationships/hyperlink" Target="http://www.freepik.com/" TargetMode="External"/><Relationship Id="rId5" Type="http://schemas.openxmlformats.org/officeDocument/2006/relationships/image" Target="../media/image26.tiff"/><Relationship Id="rId10" Type="http://schemas.openxmlformats.org/officeDocument/2006/relationships/image" Target="../media/image31.tiff"/><Relationship Id="rId4" Type="http://schemas.openxmlformats.org/officeDocument/2006/relationships/image" Target="../media/image25.tiff"/><Relationship Id="rId9" Type="http://schemas.openxmlformats.org/officeDocument/2006/relationships/image" Target="../media/image30.tiff"/></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3.xml"/><Relationship Id="rId1" Type="http://schemas.openxmlformats.org/officeDocument/2006/relationships/slideLayout" Target="../slideLayouts/slideLayout25.xml"/><Relationship Id="rId4" Type="http://schemas.openxmlformats.org/officeDocument/2006/relationships/hyperlink" Target="https://spark.apache.org/docs/latest/streaming-programming-guide.html"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spark.apache.org/docs/latest/streaming-programming-guide.html" TargetMode="External"/><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491697B7-384A-8C47-922C-5D7C2E128F5E}"/>
              </a:ext>
            </a:extLst>
          </p:cNvPr>
          <p:cNvPicPr>
            <a:picLocks noGrp="1" noChangeAspect="1"/>
          </p:cNvPicPr>
          <p:nvPr>
            <p:ph type="pic" sz="quarter" idx="4294967295"/>
          </p:nvPr>
        </p:nvPicPr>
        <p:blipFill>
          <a:blip r:embed="rId3" cstate="screen">
            <a:extLst>
              <a:ext uri="{28A0092B-C50C-407E-A947-70E740481C1C}">
                <a14:useLocalDpi xmlns:a14="http://schemas.microsoft.com/office/drawing/2010/main"/>
              </a:ext>
            </a:extLst>
          </a:blip>
          <a:srcRect/>
          <a:stretch>
            <a:fillRect/>
          </a:stretch>
        </p:blipFill>
        <p:spPr>
          <a:xfrm>
            <a:off x="0" y="0"/>
            <a:ext cx="12192000" cy="6297613"/>
          </a:xfrm>
        </p:spPr>
      </p:pic>
      <p:sp>
        <p:nvSpPr>
          <p:cNvPr id="10" name="Rectangle 9"/>
          <p:cNvSpPr/>
          <p:nvPr/>
        </p:nvSpPr>
        <p:spPr>
          <a:xfrm>
            <a:off x="1588" y="0"/>
            <a:ext cx="12188825" cy="6312524"/>
          </a:xfrm>
          <a:prstGeom prst="rect">
            <a:avLst/>
          </a:prstGeom>
          <a:gradFill flip="none" rotWithShape="0">
            <a:gsLst>
              <a:gs pos="0">
                <a:srgbClr val="002452">
                  <a:alpha val="50000"/>
                </a:srgbClr>
              </a:gs>
              <a:gs pos="96000">
                <a:srgbClr val="002452">
                  <a:alpha val="76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TextBox 11"/>
          <p:cNvSpPr txBox="1"/>
          <p:nvPr/>
        </p:nvSpPr>
        <p:spPr>
          <a:xfrm>
            <a:off x="2776069" y="2371744"/>
            <a:ext cx="6659002" cy="1908215"/>
          </a:xfrm>
          <a:prstGeom prst="rect">
            <a:avLst/>
          </a:prstGeom>
          <a:noFill/>
        </p:spPr>
        <p:txBody>
          <a:bodyPr wrap="none" rtlCol="0">
            <a:spAutoFit/>
          </a:bodyPr>
          <a:lstStyle/>
          <a:p>
            <a:pPr algn="ctr"/>
            <a:r>
              <a:rPr lang="en-US" sz="5900" b="1" dirty="0" err="1">
                <a:solidFill>
                  <a:schemeClr val="bg1"/>
                </a:solidFill>
                <a:latin typeface="+mj-lt"/>
                <a:ea typeface="Lato Bold" charset="0"/>
                <a:cs typeface="Lato Bold" charset="0"/>
              </a:rPr>
              <a:t>DSLab</a:t>
            </a:r>
            <a:endParaRPr lang="en-US" sz="5900" b="1" dirty="0">
              <a:solidFill>
                <a:schemeClr val="bg1"/>
              </a:solidFill>
              <a:latin typeface="+mj-lt"/>
              <a:ea typeface="Lato Bold" charset="0"/>
              <a:cs typeface="Lato Bold" charset="0"/>
            </a:endParaRPr>
          </a:p>
          <a:p>
            <a:pPr algn="ctr"/>
            <a:r>
              <a:rPr lang="en-US" sz="5900" dirty="0">
                <a:solidFill>
                  <a:schemeClr val="bg1"/>
                </a:solidFill>
                <a:latin typeface="+mj-lt"/>
                <a:ea typeface="Lato Bold" charset="0"/>
                <a:cs typeface="Lato Bold" charset="0"/>
              </a:rPr>
              <a:t>The Data Science Lab</a:t>
            </a:r>
          </a:p>
        </p:txBody>
      </p:sp>
      <p:grpSp>
        <p:nvGrpSpPr>
          <p:cNvPr id="14" name="Group 13"/>
          <p:cNvGrpSpPr/>
          <p:nvPr/>
        </p:nvGrpSpPr>
        <p:grpSpPr>
          <a:xfrm>
            <a:off x="3803030" y="2096429"/>
            <a:ext cx="4617728" cy="2458844"/>
            <a:chOff x="1558925" y="4192858"/>
            <a:chExt cx="9235455" cy="4917688"/>
          </a:xfrm>
        </p:grpSpPr>
        <p:cxnSp>
          <p:nvCxnSpPr>
            <p:cNvPr id="16" name="Straight Connector 15"/>
            <p:cNvCxnSpPr/>
            <p:nvPr/>
          </p:nvCxnSpPr>
          <p:spPr>
            <a:xfrm>
              <a:off x="1558925" y="9110546"/>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58925" y="4192858"/>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 name="Sous-titre 4">
            <a:extLst>
              <a:ext uri="{FF2B5EF4-FFF2-40B4-BE49-F238E27FC236}">
                <a16:creationId xmlns:a16="http://schemas.microsoft.com/office/drawing/2014/main" id="{5A88C184-E4C9-3C44-95E0-87EFABB12998}"/>
              </a:ext>
            </a:extLst>
          </p:cNvPr>
          <p:cNvSpPr txBox="1">
            <a:spLocks/>
          </p:cNvSpPr>
          <p:nvPr/>
        </p:nvSpPr>
        <p:spPr>
          <a:xfrm>
            <a:off x="1" y="6405979"/>
            <a:ext cx="10327906" cy="384738"/>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Clr>
                <a:schemeClr val="accent1"/>
              </a:buClr>
              <a:buFont typeface="Arial" panose="020B0604020202020204" pitchFamily="34" charset="0"/>
              <a:buNone/>
              <a:defRPr sz="2400" kern="1200" baseline="0">
                <a:solidFill>
                  <a:schemeClr val="bg1"/>
                </a:solidFill>
                <a:latin typeface="+mn-lt"/>
                <a:ea typeface="+mn-ea"/>
                <a:cs typeface="+mn-cs"/>
              </a:defRPr>
            </a:lvl1pPr>
            <a:lvl2pPr marL="457200" indent="0" algn="ctr" defTabSz="914400" rtl="0" eaLnBrk="1" latinLnBrk="0" hangingPunct="1">
              <a:lnSpc>
                <a:spcPct val="90000"/>
              </a:lnSpc>
              <a:spcBef>
                <a:spcPts val="500"/>
              </a:spcBef>
              <a:buClr>
                <a:schemeClr val="accent2"/>
              </a:buClr>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dirty="0"/>
              <a:t>Spring 2020 – week #9</a:t>
            </a:r>
          </a:p>
        </p:txBody>
      </p:sp>
    </p:spTree>
    <p:extLst>
      <p:ext uri="{BB962C8B-B14F-4D97-AF65-F5344CB8AC3E}">
        <p14:creationId xmlns:p14="http://schemas.microsoft.com/office/powerpoint/2010/main" val="4289072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a:t>
            </a:r>
          </a:p>
        </p:txBody>
      </p:sp>
      <p:sp>
        <p:nvSpPr>
          <p:cNvPr id="6" name="Pentagon 5">
            <a:extLst>
              <a:ext uri="{FF2B5EF4-FFF2-40B4-BE49-F238E27FC236}">
                <a16:creationId xmlns:a16="http://schemas.microsoft.com/office/drawing/2014/main" id="{A0713EE5-DF61-794E-AD62-94622AA4F62F}"/>
              </a:ext>
            </a:extLst>
          </p:cNvPr>
          <p:cNvSpPr/>
          <p:nvPr/>
        </p:nvSpPr>
        <p:spPr>
          <a:xfrm>
            <a:off x="1971040" y="1676400"/>
            <a:ext cx="8087360" cy="1107440"/>
          </a:xfrm>
          <a:prstGeom prst="homePlat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30F7405-FE4A-204B-9E9F-90595A018B7F}"/>
              </a:ext>
            </a:extLst>
          </p:cNvPr>
          <p:cNvSpPr/>
          <p:nvPr/>
        </p:nvSpPr>
        <p:spPr>
          <a:xfrm>
            <a:off x="2712720" y="190500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01E955C-8D6C-8843-A883-B5E9CEE5F0A1}"/>
              </a:ext>
            </a:extLst>
          </p:cNvPr>
          <p:cNvSpPr/>
          <p:nvPr/>
        </p:nvSpPr>
        <p:spPr>
          <a:xfrm>
            <a:off x="3525520" y="198120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74D3DD6-1680-1B4E-888C-0D008BEC0642}"/>
              </a:ext>
            </a:extLst>
          </p:cNvPr>
          <p:cNvSpPr/>
          <p:nvPr/>
        </p:nvSpPr>
        <p:spPr>
          <a:xfrm>
            <a:off x="2976880" y="221996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741CAB8-2472-1B48-9615-63C9B8224380}"/>
              </a:ext>
            </a:extLst>
          </p:cNvPr>
          <p:cNvSpPr/>
          <p:nvPr/>
        </p:nvSpPr>
        <p:spPr>
          <a:xfrm>
            <a:off x="3454400" y="238252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609C97E-AE96-CE49-9482-B07FF6BAD51C}"/>
              </a:ext>
            </a:extLst>
          </p:cNvPr>
          <p:cNvSpPr/>
          <p:nvPr/>
        </p:nvSpPr>
        <p:spPr>
          <a:xfrm>
            <a:off x="4338320" y="2047240"/>
            <a:ext cx="142240" cy="152400"/>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F74AEFE-9173-1048-83C2-9E817BD823A6}"/>
              </a:ext>
            </a:extLst>
          </p:cNvPr>
          <p:cNvSpPr/>
          <p:nvPr/>
        </p:nvSpPr>
        <p:spPr>
          <a:xfrm>
            <a:off x="5080000" y="232664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ED4FCB0-6DA5-804A-9A27-0179855F3139}"/>
              </a:ext>
            </a:extLst>
          </p:cNvPr>
          <p:cNvSpPr/>
          <p:nvPr/>
        </p:nvSpPr>
        <p:spPr>
          <a:xfrm>
            <a:off x="5262880" y="189484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B6BCC3E-CAF7-4B44-8BD4-8B110D2CDE2A}"/>
              </a:ext>
            </a:extLst>
          </p:cNvPr>
          <p:cNvSpPr/>
          <p:nvPr/>
        </p:nvSpPr>
        <p:spPr>
          <a:xfrm>
            <a:off x="5862320" y="232664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8CDB84C-0A67-BC4F-99D3-34471AAD939A}"/>
              </a:ext>
            </a:extLst>
          </p:cNvPr>
          <p:cNvSpPr/>
          <p:nvPr/>
        </p:nvSpPr>
        <p:spPr>
          <a:xfrm>
            <a:off x="6461760" y="198120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D16BDC9-4F3D-6042-8DC3-241DFF1BD4C2}"/>
              </a:ext>
            </a:extLst>
          </p:cNvPr>
          <p:cNvSpPr/>
          <p:nvPr/>
        </p:nvSpPr>
        <p:spPr>
          <a:xfrm>
            <a:off x="6390640" y="245872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815805C-37B2-8E4F-90B4-28BA39986FBC}"/>
              </a:ext>
            </a:extLst>
          </p:cNvPr>
          <p:cNvSpPr/>
          <p:nvPr/>
        </p:nvSpPr>
        <p:spPr>
          <a:xfrm>
            <a:off x="7035800" y="221488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9E9C8B1-4760-9143-85AB-411A0DB6DDEA}"/>
              </a:ext>
            </a:extLst>
          </p:cNvPr>
          <p:cNvSpPr/>
          <p:nvPr/>
        </p:nvSpPr>
        <p:spPr>
          <a:xfrm>
            <a:off x="7818120" y="236728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F3055B-2878-7148-A647-E7C8AFCD099B}"/>
              </a:ext>
            </a:extLst>
          </p:cNvPr>
          <p:cNvSpPr/>
          <p:nvPr/>
        </p:nvSpPr>
        <p:spPr>
          <a:xfrm>
            <a:off x="8117840" y="187960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A83664D-6FD4-3E44-B3D5-B76F6337C944}"/>
              </a:ext>
            </a:extLst>
          </p:cNvPr>
          <p:cNvSpPr/>
          <p:nvPr/>
        </p:nvSpPr>
        <p:spPr>
          <a:xfrm>
            <a:off x="9067800" y="232664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entagon 21">
            <a:extLst>
              <a:ext uri="{FF2B5EF4-FFF2-40B4-BE49-F238E27FC236}">
                <a16:creationId xmlns:a16="http://schemas.microsoft.com/office/drawing/2014/main" id="{4F3D335C-0E9A-3741-8BAE-D7E793696A88}"/>
              </a:ext>
            </a:extLst>
          </p:cNvPr>
          <p:cNvSpPr/>
          <p:nvPr/>
        </p:nvSpPr>
        <p:spPr>
          <a:xfrm>
            <a:off x="1971040" y="3860800"/>
            <a:ext cx="8087360" cy="1107440"/>
          </a:xfrm>
          <a:prstGeom prst="homePlat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AF07D9-EA30-C142-86C3-C85FD20DC77D}"/>
              </a:ext>
            </a:extLst>
          </p:cNvPr>
          <p:cNvSpPr/>
          <p:nvPr/>
        </p:nvSpPr>
        <p:spPr>
          <a:xfrm>
            <a:off x="3103880" y="4097496"/>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5A19F9C-5093-044B-A53A-E508C2CC8168}"/>
              </a:ext>
            </a:extLst>
          </p:cNvPr>
          <p:cNvSpPr/>
          <p:nvPr/>
        </p:nvSpPr>
        <p:spPr>
          <a:xfrm>
            <a:off x="3916680" y="4173696"/>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32F1EA2-6F83-A343-9736-63B5D92ACDB2}"/>
              </a:ext>
            </a:extLst>
          </p:cNvPr>
          <p:cNvSpPr/>
          <p:nvPr/>
        </p:nvSpPr>
        <p:spPr>
          <a:xfrm>
            <a:off x="3484880" y="4249896"/>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7FC9E7C-B9AF-D54E-8F35-D84319887497}"/>
              </a:ext>
            </a:extLst>
          </p:cNvPr>
          <p:cNvSpPr/>
          <p:nvPr/>
        </p:nvSpPr>
        <p:spPr>
          <a:xfrm>
            <a:off x="3383280" y="4635976"/>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1350582-0577-094A-BCD1-1E8AEA6A4E65}"/>
              </a:ext>
            </a:extLst>
          </p:cNvPr>
          <p:cNvSpPr/>
          <p:nvPr/>
        </p:nvSpPr>
        <p:spPr>
          <a:xfrm>
            <a:off x="4688840" y="4249896"/>
            <a:ext cx="142240" cy="152400"/>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4761390-6A5F-FD4D-B389-7D7E92C6C1DA}"/>
              </a:ext>
            </a:extLst>
          </p:cNvPr>
          <p:cNvSpPr/>
          <p:nvPr/>
        </p:nvSpPr>
        <p:spPr>
          <a:xfrm>
            <a:off x="5471160" y="4519136"/>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796F81F-320C-C94C-B5A4-443BAC1D1F81}"/>
              </a:ext>
            </a:extLst>
          </p:cNvPr>
          <p:cNvSpPr/>
          <p:nvPr/>
        </p:nvSpPr>
        <p:spPr>
          <a:xfrm>
            <a:off x="5654040" y="4087336"/>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4B5E1A0-BD89-AE4E-8010-FBA3E41EF3FA}"/>
              </a:ext>
            </a:extLst>
          </p:cNvPr>
          <p:cNvSpPr/>
          <p:nvPr/>
        </p:nvSpPr>
        <p:spPr>
          <a:xfrm>
            <a:off x="6253480" y="4519136"/>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F451576-2ACE-D84F-BFAF-3972BC6C2CCF}"/>
              </a:ext>
            </a:extLst>
          </p:cNvPr>
          <p:cNvSpPr/>
          <p:nvPr/>
        </p:nvSpPr>
        <p:spPr>
          <a:xfrm>
            <a:off x="7010400" y="4163536"/>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5A4D8D0-9000-9540-9636-A331300BF76B}"/>
              </a:ext>
            </a:extLst>
          </p:cNvPr>
          <p:cNvSpPr/>
          <p:nvPr/>
        </p:nvSpPr>
        <p:spPr>
          <a:xfrm>
            <a:off x="6781800" y="4651216"/>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856399A-B422-414B-8E18-48CBFDD174CE}"/>
              </a:ext>
            </a:extLst>
          </p:cNvPr>
          <p:cNvSpPr/>
          <p:nvPr/>
        </p:nvSpPr>
        <p:spPr>
          <a:xfrm>
            <a:off x="7607300" y="4415472"/>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42CBC3F-A8CF-A14A-A0E0-CF6C275BA590}"/>
              </a:ext>
            </a:extLst>
          </p:cNvPr>
          <p:cNvSpPr/>
          <p:nvPr/>
        </p:nvSpPr>
        <p:spPr>
          <a:xfrm>
            <a:off x="8209280" y="4559776"/>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2F1957F-3FAA-F940-A265-BE271F122A2E}"/>
              </a:ext>
            </a:extLst>
          </p:cNvPr>
          <p:cNvSpPr/>
          <p:nvPr/>
        </p:nvSpPr>
        <p:spPr>
          <a:xfrm>
            <a:off x="8509000" y="4072096"/>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69485C0-13AF-D14A-85E8-0D4B766CDF8E}"/>
              </a:ext>
            </a:extLst>
          </p:cNvPr>
          <p:cNvSpPr/>
          <p:nvPr/>
        </p:nvSpPr>
        <p:spPr>
          <a:xfrm>
            <a:off x="9458960" y="4519136"/>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4E45053-A364-AF4E-B6FD-8E9217228760}"/>
              </a:ext>
            </a:extLst>
          </p:cNvPr>
          <p:cNvSpPr/>
          <p:nvPr/>
        </p:nvSpPr>
        <p:spPr>
          <a:xfrm>
            <a:off x="1914202" y="2804914"/>
            <a:ext cx="1313180" cy="369332"/>
          </a:xfrm>
          <a:prstGeom prst="rect">
            <a:avLst/>
          </a:prstGeom>
        </p:spPr>
        <p:txBody>
          <a:bodyPr wrap="none">
            <a:spAutoFit/>
          </a:bodyPr>
          <a:lstStyle/>
          <a:p>
            <a:pPr lvl="0"/>
            <a:r>
              <a:rPr lang="en-GB" b="1" dirty="0"/>
              <a:t>Event Time</a:t>
            </a:r>
          </a:p>
        </p:txBody>
      </p:sp>
      <p:sp>
        <p:nvSpPr>
          <p:cNvPr id="4" name="Rectangle 3">
            <a:extLst>
              <a:ext uri="{FF2B5EF4-FFF2-40B4-BE49-F238E27FC236}">
                <a16:creationId xmlns:a16="http://schemas.microsoft.com/office/drawing/2014/main" id="{E1251883-5E35-D94C-A009-59223A90ED3C}"/>
              </a:ext>
            </a:extLst>
          </p:cNvPr>
          <p:cNvSpPr/>
          <p:nvPr/>
        </p:nvSpPr>
        <p:spPr>
          <a:xfrm>
            <a:off x="1914202" y="5146794"/>
            <a:ext cx="1802096" cy="369332"/>
          </a:xfrm>
          <a:prstGeom prst="rect">
            <a:avLst/>
          </a:prstGeom>
        </p:spPr>
        <p:txBody>
          <a:bodyPr wrap="none">
            <a:spAutoFit/>
          </a:bodyPr>
          <a:lstStyle/>
          <a:p>
            <a:r>
              <a:rPr lang="en-GB" b="1" dirty="0"/>
              <a:t>Processing Time</a:t>
            </a:r>
            <a:endParaRPr lang="en-US" dirty="0"/>
          </a:p>
        </p:txBody>
      </p:sp>
      <p:cxnSp>
        <p:nvCxnSpPr>
          <p:cNvPr id="12" name="Straight Connector 11">
            <a:extLst>
              <a:ext uri="{FF2B5EF4-FFF2-40B4-BE49-F238E27FC236}">
                <a16:creationId xmlns:a16="http://schemas.microsoft.com/office/drawing/2014/main" id="{8BC3645A-350B-AC4A-9597-518E84E7C639}"/>
              </a:ext>
            </a:extLst>
          </p:cNvPr>
          <p:cNvCxnSpPr>
            <a:cxnSpLocks/>
            <a:stCxn id="11" idx="2"/>
          </p:cNvCxnSpPr>
          <p:nvPr/>
        </p:nvCxnSpPr>
        <p:spPr>
          <a:xfrm>
            <a:off x="4409440" y="2199640"/>
            <a:ext cx="0" cy="222504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8" name="Left Brace 37">
            <a:extLst>
              <a:ext uri="{FF2B5EF4-FFF2-40B4-BE49-F238E27FC236}">
                <a16:creationId xmlns:a16="http://schemas.microsoft.com/office/drawing/2014/main" id="{B8284CE7-8DF2-3F4C-85E6-BF67FE13881C}"/>
              </a:ext>
            </a:extLst>
          </p:cNvPr>
          <p:cNvSpPr/>
          <p:nvPr/>
        </p:nvSpPr>
        <p:spPr>
          <a:xfrm rot="16200000">
            <a:off x="4225151" y="4642465"/>
            <a:ext cx="655598" cy="28194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Rectangle 38">
            <a:extLst>
              <a:ext uri="{FF2B5EF4-FFF2-40B4-BE49-F238E27FC236}">
                <a16:creationId xmlns:a16="http://schemas.microsoft.com/office/drawing/2014/main" id="{37B7A06F-2C3A-6344-A0E1-C041FE607394}"/>
              </a:ext>
            </a:extLst>
          </p:cNvPr>
          <p:cNvSpPr/>
          <p:nvPr/>
        </p:nvSpPr>
        <p:spPr>
          <a:xfrm>
            <a:off x="4194956" y="5111234"/>
            <a:ext cx="707245" cy="369332"/>
          </a:xfrm>
          <a:prstGeom prst="rect">
            <a:avLst/>
          </a:prstGeom>
        </p:spPr>
        <p:txBody>
          <a:bodyPr wrap="none">
            <a:spAutoFit/>
          </a:bodyPr>
          <a:lstStyle/>
          <a:p>
            <a:r>
              <a:rPr lang="en-GB" i="1" dirty="0"/>
              <a:t>delay</a:t>
            </a:r>
            <a:endParaRPr lang="en-US" i="1" dirty="0"/>
          </a:p>
        </p:txBody>
      </p:sp>
      <p:cxnSp>
        <p:nvCxnSpPr>
          <p:cNvPr id="40" name="Straight Connector 39">
            <a:extLst>
              <a:ext uri="{FF2B5EF4-FFF2-40B4-BE49-F238E27FC236}">
                <a16:creationId xmlns:a16="http://schemas.microsoft.com/office/drawing/2014/main" id="{F0011783-940A-3540-8A8B-0A4C8581FDCF}"/>
              </a:ext>
            </a:extLst>
          </p:cNvPr>
          <p:cNvCxnSpPr>
            <a:cxnSpLocks/>
          </p:cNvCxnSpPr>
          <p:nvPr/>
        </p:nvCxnSpPr>
        <p:spPr>
          <a:xfrm>
            <a:off x="4693920" y="2167096"/>
            <a:ext cx="0" cy="222504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8634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a:extLst>
              <a:ext uri="{FF2B5EF4-FFF2-40B4-BE49-F238E27FC236}">
                <a16:creationId xmlns:a16="http://schemas.microsoft.com/office/drawing/2014/main" id="{BAC0A479-B5EB-BD48-BDE9-6173230BB7DA}"/>
              </a:ext>
            </a:extLst>
          </p:cNvPr>
          <p:cNvCxnSpPr>
            <a:cxnSpLocks/>
          </p:cNvCxnSpPr>
          <p:nvPr/>
        </p:nvCxnSpPr>
        <p:spPr>
          <a:xfrm>
            <a:off x="2525806" y="2061875"/>
            <a:ext cx="5661212"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F8DEE805-7DC9-FB46-998D-8E069BE9AFE4}"/>
              </a:ext>
            </a:extLst>
          </p:cNvPr>
          <p:cNvSpPr>
            <a:spLocks noGrp="1"/>
          </p:cNvSpPr>
          <p:nvPr>
            <p:ph type="title"/>
          </p:nvPr>
        </p:nvSpPr>
        <p:spPr/>
        <p:txBody>
          <a:bodyPr/>
          <a:lstStyle/>
          <a:p>
            <a:r>
              <a:rPr lang="en-US" dirty="0"/>
              <a:t>Concepts</a:t>
            </a:r>
          </a:p>
        </p:txBody>
      </p:sp>
      <p:sp>
        <p:nvSpPr>
          <p:cNvPr id="4" name="Rectangle 3">
            <a:extLst>
              <a:ext uri="{FF2B5EF4-FFF2-40B4-BE49-F238E27FC236}">
                <a16:creationId xmlns:a16="http://schemas.microsoft.com/office/drawing/2014/main" id="{903559FC-1B3E-7E4F-B10C-83FB5464F033}"/>
              </a:ext>
            </a:extLst>
          </p:cNvPr>
          <p:cNvSpPr/>
          <p:nvPr/>
        </p:nvSpPr>
        <p:spPr>
          <a:xfrm>
            <a:off x="3525520" y="198120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73F5583-F372-FA4A-841F-F0B7390ADA33}"/>
              </a:ext>
            </a:extLst>
          </p:cNvPr>
          <p:cNvSpPr/>
          <p:nvPr/>
        </p:nvSpPr>
        <p:spPr>
          <a:xfrm>
            <a:off x="3861929" y="198120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FA6515F-CF04-E144-9977-B00DB1EAB139}"/>
              </a:ext>
            </a:extLst>
          </p:cNvPr>
          <p:cNvSpPr/>
          <p:nvPr/>
        </p:nvSpPr>
        <p:spPr>
          <a:xfrm>
            <a:off x="4198338" y="198120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948DAFD-962D-4F40-B2DD-E4A0D51DBCF5}"/>
              </a:ext>
            </a:extLst>
          </p:cNvPr>
          <p:cNvSpPr/>
          <p:nvPr/>
        </p:nvSpPr>
        <p:spPr>
          <a:xfrm>
            <a:off x="4534747" y="198120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13E1739-D28D-8A4F-B723-FBE339CB7036}"/>
              </a:ext>
            </a:extLst>
          </p:cNvPr>
          <p:cNvSpPr/>
          <p:nvPr/>
        </p:nvSpPr>
        <p:spPr>
          <a:xfrm>
            <a:off x="4871156" y="198120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D2989C3-57EB-4F4E-822C-EE40C681829E}"/>
              </a:ext>
            </a:extLst>
          </p:cNvPr>
          <p:cNvSpPr/>
          <p:nvPr/>
        </p:nvSpPr>
        <p:spPr>
          <a:xfrm>
            <a:off x="5207565" y="198120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6ED21FB-E2B3-0647-B82C-9568782C8A6F}"/>
              </a:ext>
            </a:extLst>
          </p:cNvPr>
          <p:cNvSpPr/>
          <p:nvPr/>
        </p:nvSpPr>
        <p:spPr>
          <a:xfrm>
            <a:off x="5543974" y="198120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F9D61F5-4C78-4C49-8C2A-048363FE1756}"/>
              </a:ext>
            </a:extLst>
          </p:cNvPr>
          <p:cNvSpPr/>
          <p:nvPr/>
        </p:nvSpPr>
        <p:spPr>
          <a:xfrm>
            <a:off x="5880383" y="198120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E9E3200-25AD-084E-9F19-07E0C4B23DD7}"/>
              </a:ext>
            </a:extLst>
          </p:cNvPr>
          <p:cNvSpPr/>
          <p:nvPr/>
        </p:nvSpPr>
        <p:spPr>
          <a:xfrm>
            <a:off x="6216792" y="198120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968A455-CAB3-304C-9B0D-EC5FF71DF95F}"/>
              </a:ext>
            </a:extLst>
          </p:cNvPr>
          <p:cNvSpPr/>
          <p:nvPr/>
        </p:nvSpPr>
        <p:spPr>
          <a:xfrm>
            <a:off x="6553200" y="198120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7080A68-EEA1-3A49-B2B7-A3C3CF3E22EC}"/>
              </a:ext>
            </a:extLst>
          </p:cNvPr>
          <p:cNvSpPr/>
          <p:nvPr/>
        </p:nvSpPr>
        <p:spPr>
          <a:xfrm>
            <a:off x="2037698" y="1039273"/>
            <a:ext cx="1992853" cy="369332"/>
          </a:xfrm>
          <a:prstGeom prst="rect">
            <a:avLst/>
          </a:prstGeom>
        </p:spPr>
        <p:txBody>
          <a:bodyPr wrap="none">
            <a:spAutoFit/>
          </a:bodyPr>
          <a:lstStyle/>
          <a:p>
            <a:r>
              <a:rPr lang="en-GB" b="1" dirty="0"/>
              <a:t>Windowing (fixed)</a:t>
            </a:r>
            <a:endParaRPr lang="en-US" dirty="0"/>
          </a:p>
        </p:txBody>
      </p:sp>
      <p:sp>
        <p:nvSpPr>
          <p:cNvPr id="15" name="Rectangle 14">
            <a:extLst>
              <a:ext uri="{FF2B5EF4-FFF2-40B4-BE49-F238E27FC236}">
                <a16:creationId xmlns:a16="http://schemas.microsoft.com/office/drawing/2014/main" id="{D29BCCDC-27BF-5947-9DBB-7762679883F5}"/>
              </a:ext>
            </a:extLst>
          </p:cNvPr>
          <p:cNvSpPr/>
          <p:nvPr/>
        </p:nvSpPr>
        <p:spPr>
          <a:xfrm>
            <a:off x="3444241" y="1828800"/>
            <a:ext cx="1293607" cy="436880"/>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02248D59-0261-FA4F-95EE-56DB67DBA3BE}"/>
              </a:ext>
            </a:extLst>
          </p:cNvPr>
          <p:cNvSpPr/>
          <p:nvPr/>
        </p:nvSpPr>
        <p:spPr>
          <a:xfrm>
            <a:off x="7417256" y="1828800"/>
            <a:ext cx="567784" cy="261610"/>
          </a:xfrm>
          <a:prstGeom prst="rect">
            <a:avLst/>
          </a:prstGeom>
        </p:spPr>
        <p:txBody>
          <a:bodyPr wrap="none">
            <a:spAutoFit/>
          </a:bodyPr>
          <a:lstStyle/>
          <a:p>
            <a:pPr lvl="0"/>
            <a:r>
              <a:rPr lang="en-GB" sz="1100" b="1" i="1" dirty="0">
                <a:solidFill>
                  <a:schemeClr val="bg1">
                    <a:lumMod val="65000"/>
                  </a:schemeClr>
                </a:solidFill>
              </a:rPr>
              <a:t>Events</a:t>
            </a:r>
          </a:p>
        </p:txBody>
      </p:sp>
      <p:sp>
        <p:nvSpPr>
          <p:cNvPr id="19" name="Rectangle 18">
            <a:extLst>
              <a:ext uri="{FF2B5EF4-FFF2-40B4-BE49-F238E27FC236}">
                <a16:creationId xmlns:a16="http://schemas.microsoft.com/office/drawing/2014/main" id="{5DA47807-6E10-B943-81B7-0E71D44BFF76}"/>
              </a:ext>
            </a:extLst>
          </p:cNvPr>
          <p:cNvSpPr/>
          <p:nvPr/>
        </p:nvSpPr>
        <p:spPr>
          <a:xfrm>
            <a:off x="4819128" y="1828800"/>
            <a:ext cx="1293607" cy="436880"/>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20630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a:extLst>
              <a:ext uri="{FF2B5EF4-FFF2-40B4-BE49-F238E27FC236}">
                <a16:creationId xmlns:a16="http://schemas.microsoft.com/office/drawing/2014/main" id="{BAC0A479-B5EB-BD48-BDE9-6173230BB7DA}"/>
              </a:ext>
            </a:extLst>
          </p:cNvPr>
          <p:cNvCxnSpPr>
            <a:cxnSpLocks/>
          </p:cNvCxnSpPr>
          <p:nvPr/>
        </p:nvCxnSpPr>
        <p:spPr>
          <a:xfrm>
            <a:off x="2525806" y="2061875"/>
            <a:ext cx="5661212"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F8DEE805-7DC9-FB46-998D-8E069BE9AFE4}"/>
              </a:ext>
            </a:extLst>
          </p:cNvPr>
          <p:cNvSpPr>
            <a:spLocks noGrp="1"/>
          </p:cNvSpPr>
          <p:nvPr>
            <p:ph type="title"/>
          </p:nvPr>
        </p:nvSpPr>
        <p:spPr/>
        <p:txBody>
          <a:bodyPr/>
          <a:lstStyle/>
          <a:p>
            <a:r>
              <a:rPr lang="en-US" dirty="0"/>
              <a:t>Concepts</a:t>
            </a:r>
          </a:p>
        </p:txBody>
      </p:sp>
      <p:sp>
        <p:nvSpPr>
          <p:cNvPr id="4" name="Rectangle 3">
            <a:extLst>
              <a:ext uri="{FF2B5EF4-FFF2-40B4-BE49-F238E27FC236}">
                <a16:creationId xmlns:a16="http://schemas.microsoft.com/office/drawing/2014/main" id="{903559FC-1B3E-7E4F-B10C-83FB5464F033}"/>
              </a:ext>
            </a:extLst>
          </p:cNvPr>
          <p:cNvSpPr/>
          <p:nvPr/>
        </p:nvSpPr>
        <p:spPr>
          <a:xfrm>
            <a:off x="3525520" y="198120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73F5583-F372-FA4A-841F-F0B7390ADA33}"/>
              </a:ext>
            </a:extLst>
          </p:cNvPr>
          <p:cNvSpPr/>
          <p:nvPr/>
        </p:nvSpPr>
        <p:spPr>
          <a:xfrm>
            <a:off x="3861929" y="198120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FA6515F-CF04-E144-9977-B00DB1EAB139}"/>
              </a:ext>
            </a:extLst>
          </p:cNvPr>
          <p:cNvSpPr/>
          <p:nvPr/>
        </p:nvSpPr>
        <p:spPr>
          <a:xfrm>
            <a:off x="4198338" y="198120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948DAFD-962D-4F40-B2DD-E4A0D51DBCF5}"/>
              </a:ext>
            </a:extLst>
          </p:cNvPr>
          <p:cNvSpPr/>
          <p:nvPr/>
        </p:nvSpPr>
        <p:spPr>
          <a:xfrm>
            <a:off x="4534747" y="198120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13E1739-D28D-8A4F-B723-FBE339CB7036}"/>
              </a:ext>
            </a:extLst>
          </p:cNvPr>
          <p:cNvSpPr/>
          <p:nvPr/>
        </p:nvSpPr>
        <p:spPr>
          <a:xfrm>
            <a:off x="4871156" y="198120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D2989C3-57EB-4F4E-822C-EE40C681829E}"/>
              </a:ext>
            </a:extLst>
          </p:cNvPr>
          <p:cNvSpPr/>
          <p:nvPr/>
        </p:nvSpPr>
        <p:spPr>
          <a:xfrm>
            <a:off x="5207565" y="198120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6ED21FB-E2B3-0647-B82C-9568782C8A6F}"/>
              </a:ext>
            </a:extLst>
          </p:cNvPr>
          <p:cNvSpPr/>
          <p:nvPr/>
        </p:nvSpPr>
        <p:spPr>
          <a:xfrm>
            <a:off x="5543974" y="198120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F9D61F5-4C78-4C49-8C2A-048363FE1756}"/>
              </a:ext>
            </a:extLst>
          </p:cNvPr>
          <p:cNvSpPr/>
          <p:nvPr/>
        </p:nvSpPr>
        <p:spPr>
          <a:xfrm>
            <a:off x="5880383" y="198120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E9E3200-25AD-084E-9F19-07E0C4B23DD7}"/>
              </a:ext>
            </a:extLst>
          </p:cNvPr>
          <p:cNvSpPr/>
          <p:nvPr/>
        </p:nvSpPr>
        <p:spPr>
          <a:xfrm>
            <a:off x="6216792" y="198120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968A455-CAB3-304C-9B0D-EC5FF71DF95F}"/>
              </a:ext>
            </a:extLst>
          </p:cNvPr>
          <p:cNvSpPr/>
          <p:nvPr/>
        </p:nvSpPr>
        <p:spPr>
          <a:xfrm>
            <a:off x="6553200" y="198120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7080A68-EEA1-3A49-B2B7-A3C3CF3E22EC}"/>
              </a:ext>
            </a:extLst>
          </p:cNvPr>
          <p:cNvSpPr/>
          <p:nvPr/>
        </p:nvSpPr>
        <p:spPr>
          <a:xfrm>
            <a:off x="2037698" y="1039273"/>
            <a:ext cx="2130711" cy="369332"/>
          </a:xfrm>
          <a:prstGeom prst="rect">
            <a:avLst/>
          </a:prstGeom>
        </p:spPr>
        <p:txBody>
          <a:bodyPr wrap="none">
            <a:spAutoFit/>
          </a:bodyPr>
          <a:lstStyle/>
          <a:p>
            <a:r>
              <a:rPr lang="en-GB" b="1" dirty="0"/>
              <a:t>Windowing (sliding)</a:t>
            </a:r>
            <a:endParaRPr lang="en-US" dirty="0"/>
          </a:p>
        </p:txBody>
      </p:sp>
      <p:sp>
        <p:nvSpPr>
          <p:cNvPr id="15" name="Rectangle 14">
            <a:extLst>
              <a:ext uri="{FF2B5EF4-FFF2-40B4-BE49-F238E27FC236}">
                <a16:creationId xmlns:a16="http://schemas.microsoft.com/office/drawing/2014/main" id="{D29BCCDC-27BF-5947-9DBB-7762679883F5}"/>
              </a:ext>
            </a:extLst>
          </p:cNvPr>
          <p:cNvSpPr/>
          <p:nvPr/>
        </p:nvSpPr>
        <p:spPr>
          <a:xfrm>
            <a:off x="3444241" y="1828800"/>
            <a:ext cx="1293607" cy="436880"/>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02248D59-0261-FA4F-95EE-56DB67DBA3BE}"/>
              </a:ext>
            </a:extLst>
          </p:cNvPr>
          <p:cNvSpPr/>
          <p:nvPr/>
        </p:nvSpPr>
        <p:spPr>
          <a:xfrm>
            <a:off x="7417256" y="1828800"/>
            <a:ext cx="567784" cy="261610"/>
          </a:xfrm>
          <a:prstGeom prst="rect">
            <a:avLst/>
          </a:prstGeom>
        </p:spPr>
        <p:txBody>
          <a:bodyPr wrap="none">
            <a:spAutoFit/>
          </a:bodyPr>
          <a:lstStyle/>
          <a:p>
            <a:pPr lvl="0"/>
            <a:r>
              <a:rPr lang="en-GB" sz="1100" b="1" i="1" dirty="0">
                <a:solidFill>
                  <a:schemeClr val="bg1">
                    <a:lumMod val="65000"/>
                  </a:schemeClr>
                </a:solidFill>
              </a:rPr>
              <a:t>Events</a:t>
            </a:r>
          </a:p>
        </p:txBody>
      </p:sp>
      <p:sp>
        <p:nvSpPr>
          <p:cNvPr id="19" name="Rectangle 18">
            <a:extLst>
              <a:ext uri="{FF2B5EF4-FFF2-40B4-BE49-F238E27FC236}">
                <a16:creationId xmlns:a16="http://schemas.microsoft.com/office/drawing/2014/main" id="{5DA47807-6E10-B943-81B7-0E71D44BFF76}"/>
              </a:ext>
            </a:extLst>
          </p:cNvPr>
          <p:cNvSpPr/>
          <p:nvPr/>
        </p:nvSpPr>
        <p:spPr>
          <a:xfrm>
            <a:off x="3805148" y="1741165"/>
            <a:ext cx="1293607" cy="436880"/>
          </a:xfrm>
          <a:prstGeom prst="rect">
            <a:avLst/>
          </a:prstGeom>
          <a:noFill/>
          <a:ln>
            <a:solidFill>
              <a:schemeClr val="bg1">
                <a:lumMod val="65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E9D1FA2C-1B2D-8F4A-8429-0F586B84F393}"/>
              </a:ext>
            </a:extLst>
          </p:cNvPr>
          <p:cNvSpPr/>
          <p:nvPr/>
        </p:nvSpPr>
        <p:spPr>
          <a:xfrm>
            <a:off x="4116100" y="1915160"/>
            <a:ext cx="1293607" cy="436880"/>
          </a:xfrm>
          <a:prstGeom prst="rect">
            <a:avLst/>
          </a:prstGeom>
          <a:noFill/>
          <a:ln>
            <a:solidFill>
              <a:schemeClr val="bg1">
                <a:lumMod val="65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129865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a:extLst>
              <a:ext uri="{FF2B5EF4-FFF2-40B4-BE49-F238E27FC236}">
                <a16:creationId xmlns:a16="http://schemas.microsoft.com/office/drawing/2014/main" id="{BAC0A479-B5EB-BD48-BDE9-6173230BB7DA}"/>
              </a:ext>
            </a:extLst>
          </p:cNvPr>
          <p:cNvCxnSpPr>
            <a:cxnSpLocks/>
          </p:cNvCxnSpPr>
          <p:nvPr/>
        </p:nvCxnSpPr>
        <p:spPr>
          <a:xfrm>
            <a:off x="2525806" y="2061875"/>
            <a:ext cx="5661212"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F8DEE805-7DC9-FB46-998D-8E069BE9AFE4}"/>
              </a:ext>
            </a:extLst>
          </p:cNvPr>
          <p:cNvSpPr>
            <a:spLocks noGrp="1"/>
          </p:cNvSpPr>
          <p:nvPr>
            <p:ph type="title"/>
          </p:nvPr>
        </p:nvSpPr>
        <p:spPr/>
        <p:txBody>
          <a:bodyPr/>
          <a:lstStyle/>
          <a:p>
            <a:r>
              <a:rPr lang="en-US" dirty="0"/>
              <a:t>Concepts</a:t>
            </a:r>
          </a:p>
        </p:txBody>
      </p:sp>
      <p:sp>
        <p:nvSpPr>
          <p:cNvPr id="4" name="Rectangle 3">
            <a:extLst>
              <a:ext uri="{FF2B5EF4-FFF2-40B4-BE49-F238E27FC236}">
                <a16:creationId xmlns:a16="http://schemas.microsoft.com/office/drawing/2014/main" id="{903559FC-1B3E-7E4F-B10C-83FB5464F033}"/>
              </a:ext>
            </a:extLst>
          </p:cNvPr>
          <p:cNvSpPr/>
          <p:nvPr/>
        </p:nvSpPr>
        <p:spPr>
          <a:xfrm>
            <a:off x="3525520" y="198120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73F5583-F372-FA4A-841F-F0B7390ADA33}"/>
              </a:ext>
            </a:extLst>
          </p:cNvPr>
          <p:cNvSpPr/>
          <p:nvPr/>
        </p:nvSpPr>
        <p:spPr>
          <a:xfrm>
            <a:off x="3861929" y="198120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FA6515F-CF04-E144-9977-B00DB1EAB139}"/>
              </a:ext>
            </a:extLst>
          </p:cNvPr>
          <p:cNvSpPr/>
          <p:nvPr/>
        </p:nvSpPr>
        <p:spPr>
          <a:xfrm>
            <a:off x="4198338" y="198120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948DAFD-962D-4F40-B2DD-E4A0D51DBCF5}"/>
              </a:ext>
            </a:extLst>
          </p:cNvPr>
          <p:cNvSpPr/>
          <p:nvPr/>
        </p:nvSpPr>
        <p:spPr>
          <a:xfrm>
            <a:off x="4534747" y="198120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13E1739-D28D-8A4F-B723-FBE339CB7036}"/>
              </a:ext>
            </a:extLst>
          </p:cNvPr>
          <p:cNvSpPr/>
          <p:nvPr/>
        </p:nvSpPr>
        <p:spPr>
          <a:xfrm>
            <a:off x="4871156" y="198120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D2989C3-57EB-4F4E-822C-EE40C681829E}"/>
              </a:ext>
            </a:extLst>
          </p:cNvPr>
          <p:cNvSpPr/>
          <p:nvPr/>
        </p:nvSpPr>
        <p:spPr>
          <a:xfrm>
            <a:off x="5207565" y="198120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6ED21FB-E2B3-0647-B82C-9568782C8A6F}"/>
              </a:ext>
            </a:extLst>
          </p:cNvPr>
          <p:cNvSpPr/>
          <p:nvPr/>
        </p:nvSpPr>
        <p:spPr>
          <a:xfrm>
            <a:off x="5543974" y="198120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F9D61F5-4C78-4C49-8C2A-048363FE1756}"/>
              </a:ext>
            </a:extLst>
          </p:cNvPr>
          <p:cNvSpPr/>
          <p:nvPr/>
        </p:nvSpPr>
        <p:spPr>
          <a:xfrm>
            <a:off x="5880383" y="198120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E9E3200-25AD-084E-9F19-07E0C4B23DD7}"/>
              </a:ext>
            </a:extLst>
          </p:cNvPr>
          <p:cNvSpPr/>
          <p:nvPr/>
        </p:nvSpPr>
        <p:spPr>
          <a:xfrm>
            <a:off x="6216792" y="198120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968A455-CAB3-304C-9B0D-EC5FF71DF95F}"/>
              </a:ext>
            </a:extLst>
          </p:cNvPr>
          <p:cNvSpPr/>
          <p:nvPr/>
        </p:nvSpPr>
        <p:spPr>
          <a:xfrm>
            <a:off x="6553200" y="198120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7080A68-EEA1-3A49-B2B7-A3C3CF3E22EC}"/>
              </a:ext>
            </a:extLst>
          </p:cNvPr>
          <p:cNvSpPr/>
          <p:nvPr/>
        </p:nvSpPr>
        <p:spPr>
          <a:xfrm>
            <a:off x="2037697" y="1039273"/>
            <a:ext cx="2611612" cy="369332"/>
          </a:xfrm>
          <a:prstGeom prst="rect">
            <a:avLst/>
          </a:prstGeom>
        </p:spPr>
        <p:txBody>
          <a:bodyPr wrap="none">
            <a:spAutoFit/>
          </a:bodyPr>
          <a:lstStyle/>
          <a:p>
            <a:r>
              <a:rPr lang="en-GB" b="1" dirty="0"/>
              <a:t>Windowing (time-based)</a:t>
            </a:r>
            <a:endParaRPr lang="en-US" dirty="0"/>
          </a:p>
        </p:txBody>
      </p:sp>
      <p:sp>
        <p:nvSpPr>
          <p:cNvPr id="15" name="Rectangle 14">
            <a:extLst>
              <a:ext uri="{FF2B5EF4-FFF2-40B4-BE49-F238E27FC236}">
                <a16:creationId xmlns:a16="http://schemas.microsoft.com/office/drawing/2014/main" id="{D29BCCDC-27BF-5947-9DBB-7762679883F5}"/>
              </a:ext>
            </a:extLst>
          </p:cNvPr>
          <p:cNvSpPr/>
          <p:nvPr/>
        </p:nvSpPr>
        <p:spPr>
          <a:xfrm>
            <a:off x="3444241" y="1828800"/>
            <a:ext cx="986448" cy="436880"/>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02248D59-0261-FA4F-95EE-56DB67DBA3BE}"/>
              </a:ext>
            </a:extLst>
          </p:cNvPr>
          <p:cNvSpPr/>
          <p:nvPr/>
        </p:nvSpPr>
        <p:spPr>
          <a:xfrm>
            <a:off x="7417256" y="1828800"/>
            <a:ext cx="567784" cy="261610"/>
          </a:xfrm>
          <a:prstGeom prst="rect">
            <a:avLst/>
          </a:prstGeom>
        </p:spPr>
        <p:txBody>
          <a:bodyPr wrap="none">
            <a:spAutoFit/>
          </a:bodyPr>
          <a:lstStyle/>
          <a:p>
            <a:pPr lvl="0"/>
            <a:r>
              <a:rPr lang="en-GB" sz="1100" b="1" i="1" dirty="0">
                <a:solidFill>
                  <a:schemeClr val="bg1">
                    <a:lumMod val="65000"/>
                  </a:schemeClr>
                </a:solidFill>
              </a:rPr>
              <a:t>Events</a:t>
            </a:r>
          </a:p>
        </p:txBody>
      </p:sp>
      <p:sp>
        <p:nvSpPr>
          <p:cNvPr id="19" name="Rectangle 18">
            <a:extLst>
              <a:ext uri="{FF2B5EF4-FFF2-40B4-BE49-F238E27FC236}">
                <a16:creationId xmlns:a16="http://schemas.microsoft.com/office/drawing/2014/main" id="{5DA47807-6E10-B943-81B7-0E71D44BFF76}"/>
              </a:ext>
            </a:extLst>
          </p:cNvPr>
          <p:cNvSpPr/>
          <p:nvPr/>
        </p:nvSpPr>
        <p:spPr>
          <a:xfrm>
            <a:off x="4511969" y="1828800"/>
            <a:ext cx="1600767" cy="436880"/>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494D7117-EDB2-7749-BB9B-94A4E9498551}"/>
              </a:ext>
            </a:extLst>
          </p:cNvPr>
          <p:cNvSpPr/>
          <p:nvPr/>
        </p:nvSpPr>
        <p:spPr>
          <a:xfrm>
            <a:off x="6179741" y="1833282"/>
            <a:ext cx="654810" cy="436880"/>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1199ED1E-3D68-4043-B452-8B1E079C78E6}"/>
              </a:ext>
            </a:extLst>
          </p:cNvPr>
          <p:cNvSpPr/>
          <p:nvPr/>
        </p:nvSpPr>
        <p:spPr>
          <a:xfrm>
            <a:off x="3153594" y="2297057"/>
            <a:ext cx="806631" cy="276999"/>
          </a:xfrm>
          <a:prstGeom prst="rect">
            <a:avLst/>
          </a:prstGeom>
        </p:spPr>
        <p:txBody>
          <a:bodyPr wrap="none">
            <a:spAutoFit/>
          </a:bodyPr>
          <a:lstStyle/>
          <a:p>
            <a:r>
              <a:rPr lang="en-GB" sz="1200" dirty="0"/>
              <a:t>t = 10:00</a:t>
            </a:r>
            <a:endParaRPr lang="en-US" sz="1200" dirty="0"/>
          </a:p>
        </p:txBody>
      </p:sp>
      <p:sp>
        <p:nvSpPr>
          <p:cNvPr id="22" name="Rectangle 21">
            <a:extLst>
              <a:ext uri="{FF2B5EF4-FFF2-40B4-BE49-F238E27FC236}">
                <a16:creationId xmlns:a16="http://schemas.microsoft.com/office/drawing/2014/main" id="{887FA360-33D9-2C42-AD5D-13FE43D6E190}"/>
              </a:ext>
            </a:extLst>
          </p:cNvPr>
          <p:cNvSpPr/>
          <p:nvPr/>
        </p:nvSpPr>
        <p:spPr>
          <a:xfrm>
            <a:off x="4269459" y="2307237"/>
            <a:ext cx="806631" cy="276999"/>
          </a:xfrm>
          <a:prstGeom prst="rect">
            <a:avLst/>
          </a:prstGeom>
        </p:spPr>
        <p:txBody>
          <a:bodyPr wrap="none">
            <a:spAutoFit/>
          </a:bodyPr>
          <a:lstStyle/>
          <a:p>
            <a:r>
              <a:rPr lang="en-GB" sz="1200" dirty="0"/>
              <a:t>t = 10:05</a:t>
            </a:r>
            <a:endParaRPr lang="en-US" sz="1200" dirty="0"/>
          </a:p>
        </p:txBody>
      </p:sp>
      <p:sp>
        <p:nvSpPr>
          <p:cNvPr id="23" name="Rectangle 22">
            <a:extLst>
              <a:ext uri="{FF2B5EF4-FFF2-40B4-BE49-F238E27FC236}">
                <a16:creationId xmlns:a16="http://schemas.microsoft.com/office/drawing/2014/main" id="{BD37BF96-B1A6-1F41-8421-9BF1F8C0F567}"/>
              </a:ext>
            </a:extLst>
          </p:cNvPr>
          <p:cNvSpPr/>
          <p:nvPr/>
        </p:nvSpPr>
        <p:spPr>
          <a:xfrm>
            <a:off x="5790736" y="2307237"/>
            <a:ext cx="806631" cy="276999"/>
          </a:xfrm>
          <a:prstGeom prst="rect">
            <a:avLst/>
          </a:prstGeom>
        </p:spPr>
        <p:txBody>
          <a:bodyPr wrap="none">
            <a:spAutoFit/>
          </a:bodyPr>
          <a:lstStyle/>
          <a:p>
            <a:r>
              <a:rPr lang="en-GB" sz="1200" dirty="0"/>
              <a:t>t = 10:10</a:t>
            </a:r>
            <a:endParaRPr lang="en-US" sz="1200" dirty="0"/>
          </a:p>
        </p:txBody>
      </p:sp>
    </p:spTree>
    <p:extLst>
      <p:ext uri="{BB962C8B-B14F-4D97-AF65-F5344CB8AC3E}">
        <p14:creationId xmlns:p14="http://schemas.microsoft.com/office/powerpoint/2010/main" val="2290727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221490-6927-6F4A-B867-2382D9770716}"/>
              </a:ext>
            </a:extLst>
          </p:cNvPr>
          <p:cNvSpPr>
            <a:spLocks noGrp="1"/>
          </p:cNvSpPr>
          <p:nvPr>
            <p:ph type="title"/>
          </p:nvPr>
        </p:nvSpPr>
        <p:spPr/>
        <p:txBody>
          <a:bodyPr/>
          <a:lstStyle/>
          <a:p>
            <a:r>
              <a:rPr lang="en-US" dirty="0"/>
              <a:t>Concepts</a:t>
            </a:r>
          </a:p>
        </p:txBody>
      </p:sp>
      <p:sp>
        <p:nvSpPr>
          <p:cNvPr id="4" name="Content Placeholder 3">
            <a:extLst>
              <a:ext uri="{FF2B5EF4-FFF2-40B4-BE49-F238E27FC236}">
                <a16:creationId xmlns:a16="http://schemas.microsoft.com/office/drawing/2014/main" id="{06027D91-976D-C64D-BE89-8D7E7ED47114}"/>
              </a:ext>
            </a:extLst>
          </p:cNvPr>
          <p:cNvSpPr>
            <a:spLocks noGrp="1"/>
          </p:cNvSpPr>
          <p:nvPr>
            <p:ph idx="1"/>
          </p:nvPr>
        </p:nvSpPr>
        <p:spPr>
          <a:xfrm>
            <a:off x="2152650" y="1257300"/>
            <a:ext cx="7886700" cy="4919663"/>
          </a:xfrm>
        </p:spPr>
        <p:txBody>
          <a:bodyPr/>
          <a:lstStyle/>
          <a:p>
            <a:r>
              <a:rPr lang="en-GB" b="1" dirty="0"/>
              <a:t>Transformations (window based)</a:t>
            </a:r>
          </a:p>
          <a:p>
            <a:pPr lvl="1"/>
            <a:r>
              <a:rPr lang="en-GB" b="1" dirty="0"/>
              <a:t>Aggregations</a:t>
            </a:r>
          </a:p>
          <a:p>
            <a:pPr lvl="2"/>
            <a:r>
              <a:rPr lang="en-GB" b="1" dirty="0"/>
              <a:t>Sums, averages, counts, maximum, …</a:t>
            </a:r>
          </a:p>
          <a:p>
            <a:pPr lvl="1"/>
            <a:r>
              <a:rPr lang="en-GB" b="1" dirty="0"/>
              <a:t>Filtering</a:t>
            </a:r>
          </a:p>
          <a:p>
            <a:pPr lvl="2"/>
            <a:r>
              <a:rPr lang="en-GB" b="1" dirty="0"/>
              <a:t>By type, IDs, …</a:t>
            </a:r>
          </a:p>
          <a:p>
            <a:pPr lvl="1"/>
            <a:r>
              <a:rPr lang="en-GB" b="1" dirty="0"/>
              <a:t>…</a:t>
            </a:r>
          </a:p>
        </p:txBody>
      </p:sp>
    </p:spTree>
    <p:extLst>
      <p:ext uri="{BB962C8B-B14F-4D97-AF65-F5344CB8AC3E}">
        <p14:creationId xmlns:p14="http://schemas.microsoft.com/office/powerpoint/2010/main" val="2492628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221490-6927-6F4A-B867-2382D9770716}"/>
              </a:ext>
            </a:extLst>
          </p:cNvPr>
          <p:cNvSpPr>
            <a:spLocks noGrp="1"/>
          </p:cNvSpPr>
          <p:nvPr>
            <p:ph type="title"/>
          </p:nvPr>
        </p:nvSpPr>
        <p:spPr/>
        <p:txBody>
          <a:bodyPr/>
          <a:lstStyle/>
          <a:p>
            <a:r>
              <a:rPr lang="en-US" dirty="0"/>
              <a:t>Concepts</a:t>
            </a:r>
          </a:p>
        </p:txBody>
      </p:sp>
      <p:sp>
        <p:nvSpPr>
          <p:cNvPr id="4" name="Content Placeholder 3">
            <a:extLst>
              <a:ext uri="{FF2B5EF4-FFF2-40B4-BE49-F238E27FC236}">
                <a16:creationId xmlns:a16="http://schemas.microsoft.com/office/drawing/2014/main" id="{06027D91-976D-C64D-BE89-8D7E7ED47114}"/>
              </a:ext>
            </a:extLst>
          </p:cNvPr>
          <p:cNvSpPr>
            <a:spLocks noGrp="1"/>
          </p:cNvSpPr>
          <p:nvPr>
            <p:ph idx="1"/>
          </p:nvPr>
        </p:nvSpPr>
        <p:spPr>
          <a:xfrm>
            <a:off x="2152650" y="1257300"/>
            <a:ext cx="7886700" cy="4919663"/>
          </a:xfrm>
        </p:spPr>
        <p:txBody>
          <a:bodyPr/>
          <a:lstStyle/>
          <a:p>
            <a:r>
              <a:rPr lang="en-GB" b="1" dirty="0"/>
              <a:t>Transformations (window based)</a:t>
            </a:r>
          </a:p>
          <a:p>
            <a:pPr lvl="1"/>
            <a:r>
              <a:rPr lang="en-GB" b="1" dirty="0"/>
              <a:t>Aggregations</a:t>
            </a:r>
          </a:p>
          <a:p>
            <a:pPr lvl="2"/>
            <a:r>
              <a:rPr lang="en-GB" b="1" dirty="0"/>
              <a:t>Sums, averages, counts, maximum, …</a:t>
            </a:r>
          </a:p>
          <a:p>
            <a:pPr lvl="1"/>
            <a:r>
              <a:rPr lang="en-GB" b="1" dirty="0"/>
              <a:t>Filtering</a:t>
            </a:r>
          </a:p>
          <a:p>
            <a:pPr lvl="2"/>
            <a:r>
              <a:rPr lang="en-GB" b="1" dirty="0"/>
              <a:t>By type, IDs, …</a:t>
            </a:r>
          </a:p>
          <a:p>
            <a:pPr lvl="1"/>
            <a:r>
              <a:rPr lang="en-GB" b="1" dirty="0"/>
              <a:t>…</a:t>
            </a:r>
          </a:p>
          <a:p>
            <a:pPr lvl="1"/>
            <a:endParaRPr lang="en-GB" b="1" dirty="0"/>
          </a:p>
          <a:p>
            <a:r>
              <a:rPr lang="en-GB" b="1" dirty="0"/>
              <a:t>Stateful vs Stateless</a:t>
            </a:r>
          </a:p>
          <a:p>
            <a:pPr lvl="1"/>
            <a:r>
              <a:rPr lang="en-GB" b="1" dirty="0"/>
              <a:t>Stateful: need to memorize records or partial results</a:t>
            </a:r>
          </a:p>
          <a:p>
            <a:pPr lvl="2"/>
            <a:r>
              <a:rPr lang="en-GB" b="1" dirty="0"/>
              <a:t>e.g. Min, Max and average temperature of a sensor</a:t>
            </a:r>
          </a:p>
          <a:p>
            <a:pPr lvl="1"/>
            <a:r>
              <a:rPr lang="en-GB" b="1" dirty="0"/>
              <a:t>Stateless: rely only on information within the window</a:t>
            </a:r>
          </a:p>
          <a:p>
            <a:pPr lvl="2"/>
            <a:r>
              <a:rPr lang="en-GB" b="1" dirty="0"/>
              <a:t>e.g. Average temperature of sensor over last 5 minutes</a:t>
            </a:r>
          </a:p>
        </p:txBody>
      </p:sp>
    </p:spTree>
    <p:extLst>
      <p:ext uri="{BB962C8B-B14F-4D97-AF65-F5344CB8AC3E}">
        <p14:creationId xmlns:p14="http://schemas.microsoft.com/office/powerpoint/2010/main" val="36226229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CAA0B9-808B-DC4F-96E3-FD708BAC70E3}"/>
              </a:ext>
            </a:extLst>
          </p:cNvPr>
          <p:cNvSpPr>
            <a:spLocks noGrp="1"/>
          </p:cNvSpPr>
          <p:nvPr>
            <p:ph type="title"/>
          </p:nvPr>
        </p:nvSpPr>
        <p:spPr/>
        <p:txBody>
          <a:bodyPr/>
          <a:lstStyle/>
          <a:p>
            <a:r>
              <a:rPr lang="en-US" dirty="0"/>
              <a:t>Ecosystem</a:t>
            </a:r>
          </a:p>
        </p:txBody>
      </p:sp>
      <p:pic>
        <p:nvPicPr>
          <p:cNvPr id="6" name="Picture 5">
            <a:extLst>
              <a:ext uri="{FF2B5EF4-FFF2-40B4-BE49-F238E27FC236}">
                <a16:creationId xmlns:a16="http://schemas.microsoft.com/office/drawing/2014/main" id="{D030A56F-1109-044C-BCF4-AFE3A858D83A}"/>
              </a:ext>
            </a:extLst>
          </p:cNvPr>
          <p:cNvPicPr>
            <a:picLocks noChangeAspect="1"/>
          </p:cNvPicPr>
          <p:nvPr/>
        </p:nvPicPr>
        <p:blipFill>
          <a:blip r:embed="rId3"/>
          <a:stretch>
            <a:fillRect/>
          </a:stretch>
        </p:blipFill>
        <p:spPr>
          <a:xfrm>
            <a:off x="6553200" y="3015836"/>
            <a:ext cx="2578100" cy="736600"/>
          </a:xfrm>
          <a:prstGeom prst="rect">
            <a:avLst/>
          </a:prstGeom>
        </p:spPr>
      </p:pic>
      <p:pic>
        <p:nvPicPr>
          <p:cNvPr id="8" name="Picture 7">
            <a:extLst>
              <a:ext uri="{FF2B5EF4-FFF2-40B4-BE49-F238E27FC236}">
                <a16:creationId xmlns:a16="http://schemas.microsoft.com/office/drawing/2014/main" id="{F930A883-090F-E244-8A0B-589A3EE25FB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00950" y="1600434"/>
            <a:ext cx="1605280" cy="843280"/>
          </a:xfrm>
          <a:prstGeom prst="rect">
            <a:avLst/>
          </a:prstGeom>
        </p:spPr>
      </p:pic>
      <p:pic>
        <p:nvPicPr>
          <p:cNvPr id="9" name="Picture 8">
            <a:extLst>
              <a:ext uri="{FF2B5EF4-FFF2-40B4-BE49-F238E27FC236}">
                <a16:creationId xmlns:a16="http://schemas.microsoft.com/office/drawing/2014/main" id="{DADB4703-3D96-A444-AD20-A463272F5CA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90100" y="1669018"/>
            <a:ext cx="2381250" cy="933919"/>
          </a:xfrm>
          <a:prstGeom prst="rect">
            <a:avLst/>
          </a:prstGeom>
        </p:spPr>
      </p:pic>
      <p:pic>
        <p:nvPicPr>
          <p:cNvPr id="10" name="Picture 9">
            <a:extLst>
              <a:ext uri="{FF2B5EF4-FFF2-40B4-BE49-F238E27FC236}">
                <a16:creationId xmlns:a16="http://schemas.microsoft.com/office/drawing/2014/main" id="{36377852-3378-2D49-B44A-AA02AD4266B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22940" y="2932538"/>
            <a:ext cx="2546473" cy="758190"/>
          </a:xfrm>
          <a:prstGeom prst="rect">
            <a:avLst/>
          </a:prstGeom>
        </p:spPr>
      </p:pic>
      <p:pic>
        <p:nvPicPr>
          <p:cNvPr id="12" name="Picture 11">
            <a:extLst>
              <a:ext uri="{FF2B5EF4-FFF2-40B4-BE49-F238E27FC236}">
                <a16:creationId xmlns:a16="http://schemas.microsoft.com/office/drawing/2014/main" id="{B8EE0C53-F925-3C49-B8FB-92CAB8A6D407}"/>
              </a:ext>
            </a:extLst>
          </p:cNvPr>
          <p:cNvPicPr>
            <a:picLocks noChangeAspect="1"/>
          </p:cNvPicPr>
          <p:nvPr/>
        </p:nvPicPr>
        <p:blipFill>
          <a:blip r:embed="rId7"/>
          <a:stretch>
            <a:fillRect/>
          </a:stretch>
        </p:blipFill>
        <p:spPr>
          <a:xfrm>
            <a:off x="8199120" y="5329404"/>
            <a:ext cx="1397000" cy="609600"/>
          </a:xfrm>
          <a:prstGeom prst="rect">
            <a:avLst/>
          </a:prstGeom>
        </p:spPr>
      </p:pic>
      <p:pic>
        <p:nvPicPr>
          <p:cNvPr id="13" name="Picture 12">
            <a:extLst>
              <a:ext uri="{FF2B5EF4-FFF2-40B4-BE49-F238E27FC236}">
                <a16:creationId xmlns:a16="http://schemas.microsoft.com/office/drawing/2014/main" id="{4EBC37F6-6FE0-C444-98DB-360B352023D6}"/>
              </a:ext>
            </a:extLst>
          </p:cNvPr>
          <p:cNvPicPr>
            <a:picLocks noChangeAspect="1"/>
          </p:cNvPicPr>
          <p:nvPr/>
        </p:nvPicPr>
        <p:blipFill>
          <a:blip r:embed="rId8"/>
          <a:stretch>
            <a:fillRect/>
          </a:stretch>
        </p:blipFill>
        <p:spPr>
          <a:xfrm>
            <a:off x="3085962" y="5694333"/>
            <a:ext cx="2203780" cy="601031"/>
          </a:xfrm>
          <a:prstGeom prst="rect">
            <a:avLst/>
          </a:prstGeom>
        </p:spPr>
      </p:pic>
      <p:pic>
        <p:nvPicPr>
          <p:cNvPr id="1026" name="Picture 2" descr="Akka toolkit logo.svg">
            <a:extLst>
              <a:ext uri="{FF2B5EF4-FFF2-40B4-BE49-F238E27FC236}">
                <a16:creationId xmlns:a16="http://schemas.microsoft.com/office/drawing/2014/main" id="{E38BDA5F-C9FA-2143-B04B-077B83709B5B}"/>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5865701" y="5231322"/>
            <a:ext cx="1969647" cy="80576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585F5D4B-9FF9-314F-99F5-7A3FF9F1B556}"/>
              </a:ext>
            </a:extLst>
          </p:cNvPr>
          <p:cNvPicPr>
            <a:picLocks noChangeAspect="1"/>
          </p:cNvPicPr>
          <p:nvPr/>
        </p:nvPicPr>
        <p:blipFill>
          <a:blip r:embed="rId10"/>
          <a:stretch>
            <a:fillRect/>
          </a:stretch>
        </p:blipFill>
        <p:spPr>
          <a:xfrm>
            <a:off x="4209936" y="4303038"/>
            <a:ext cx="1079500" cy="1079500"/>
          </a:xfrm>
          <a:prstGeom prst="rect">
            <a:avLst/>
          </a:prstGeom>
        </p:spPr>
      </p:pic>
      <p:pic>
        <p:nvPicPr>
          <p:cNvPr id="16" name="Picture 15">
            <a:extLst>
              <a:ext uri="{FF2B5EF4-FFF2-40B4-BE49-F238E27FC236}">
                <a16:creationId xmlns:a16="http://schemas.microsoft.com/office/drawing/2014/main" id="{8BF147E8-86E2-F34C-A078-079E20D077B1}"/>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661274" y="4534880"/>
            <a:ext cx="1416978" cy="1029671"/>
          </a:xfrm>
          <a:prstGeom prst="rect">
            <a:avLst/>
          </a:prstGeom>
        </p:spPr>
      </p:pic>
      <p:pic>
        <p:nvPicPr>
          <p:cNvPr id="17" name="Picture 16">
            <a:extLst>
              <a:ext uri="{FF2B5EF4-FFF2-40B4-BE49-F238E27FC236}">
                <a16:creationId xmlns:a16="http://schemas.microsoft.com/office/drawing/2014/main" id="{5D9B0607-56B6-DA4A-B905-D7FAE7A4EDC6}"/>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897620" y="4051970"/>
            <a:ext cx="1219200" cy="609600"/>
          </a:xfrm>
          <a:prstGeom prst="rect">
            <a:avLst/>
          </a:prstGeom>
        </p:spPr>
      </p:pic>
    </p:spTree>
    <p:extLst>
      <p:ext uri="{BB962C8B-B14F-4D97-AF65-F5344CB8AC3E}">
        <p14:creationId xmlns:p14="http://schemas.microsoft.com/office/powerpoint/2010/main" val="19906853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CAA0B9-808B-DC4F-96E3-FD708BAC70E3}"/>
              </a:ext>
            </a:extLst>
          </p:cNvPr>
          <p:cNvSpPr>
            <a:spLocks noGrp="1"/>
          </p:cNvSpPr>
          <p:nvPr>
            <p:ph type="title"/>
          </p:nvPr>
        </p:nvSpPr>
        <p:spPr/>
        <p:txBody>
          <a:bodyPr/>
          <a:lstStyle/>
          <a:p>
            <a:r>
              <a:rPr lang="en-US" dirty="0"/>
              <a:t>Ecosystem</a:t>
            </a:r>
          </a:p>
        </p:txBody>
      </p:sp>
      <p:pic>
        <p:nvPicPr>
          <p:cNvPr id="6" name="Picture 5">
            <a:extLst>
              <a:ext uri="{FF2B5EF4-FFF2-40B4-BE49-F238E27FC236}">
                <a16:creationId xmlns:a16="http://schemas.microsoft.com/office/drawing/2014/main" id="{D030A56F-1109-044C-BCF4-AFE3A858D83A}"/>
              </a:ext>
            </a:extLst>
          </p:cNvPr>
          <p:cNvPicPr>
            <a:picLocks noChangeAspect="1"/>
          </p:cNvPicPr>
          <p:nvPr/>
        </p:nvPicPr>
        <p:blipFill>
          <a:blip r:embed="rId3"/>
          <a:stretch>
            <a:fillRect/>
          </a:stretch>
        </p:blipFill>
        <p:spPr>
          <a:xfrm>
            <a:off x="6553200" y="3098216"/>
            <a:ext cx="2578100" cy="736600"/>
          </a:xfrm>
          <a:prstGeom prst="rect">
            <a:avLst/>
          </a:prstGeom>
        </p:spPr>
      </p:pic>
      <p:pic>
        <p:nvPicPr>
          <p:cNvPr id="10" name="Picture 9">
            <a:extLst>
              <a:ext uri="{FF2B5EF4-FFF2-40B4-BE49-F238E27FC236}">
                <a16:creationId xmlns:a16="http://schemas.microsoft.com/office/drawing/2014/main" id="{36377852-3378-2D49-B44A-AA02AD4266B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22940" y="3014918"/>
            <a:ext cx="2546473" cy="758190"/>
          </a:xfrm>
          <a:prstGeom prst="rect">
            <a:avLst/>
          </a:prstGeom>
        </p:spPr>
      </p:pic>
      <p:pic>
        <p:nvPicPr>
          <p:cNvPr id="5" name="Picture 4">
            <a:extLst>
              <a:ext uri="{FF2B5EF4-FFF2-40B4-BE49-F238E27FC236}">
                <a16:creationId xmlns:a16="http://schemas.microsoft.com/office/drawing/2014/main" id="{55C40C4D-157D-F14F-9C3B-C9D9F9016F99}"/>
              </a:ext>
            </a:extLst>
          </p:cNvPr>
          <p:cNvPicPr>
            <a:picLocks noChangeAspect="1"/>
          </p:cNvPicPr>
          <p:nvPr/>
        </p:nvPicPr>
        <p:blipFill>
          <a:blip r:embed="rId5">
            <a:alphaModFix amt="35000"/>
          </a:blip>
          <a:stretch>
            <a:fillRect/>
          </a:stretch>
        </p:blipFill>
        <p:spPr>
          <a:xfrm>
            <a:off x="1656080" y="1572430"/>
            <a:ext cx="8458200" cy="4686300"/>
          </a:xfrm>
          <a:prstGeom prst="rect">
            <a:avLst/>
          </a:prstGeom>
        </p:spPr>
      </p:pic>
    </p:spTree>
    <p:extLst>
      <p:ext uri="{BB962C8B-B14F-4D97-AF65-F5344CB8AC3E}">
        <p14:creationId xmlns:p14="http://schemas.microsoft.com/office/powerpoint/2010/main" val="2210744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58DC12-5E9F-874C-BA5C-3A2F8D9A2F6C}"/>
              </a:ext>
            </a:extLst>
          </p:cNvPr>
          <p:cNvSpPr>
            <a:spLocks noGrp="1"/>
          </p:cNvSpPr>
          <p:nvPr>
            <p:ph idx="1"/>
          </p:nvPr>
        </p:nvSpPr>
        <p:spPr/>
        <p:txBody>
          <a:bodyPr/>
          <a:lstStyle/>
          <a:p>
            <a:r>
              <a:rPr lang="en-US" dirty="0"/>
              <a:t>Messaging system</a:t>
            </a:r>
          </a:p>
          <a:p>
            <a:pPr lvl="1"/>
            <a:r>
              <a:rPr lang="en-US" dirty="0"/>
              <a:t>Publish &amp; Subscribe</a:t>
            </a:r>
          </a:p>
          <a:p>
            <a:r>
              <a:rPr lang="en-US" dirty="0"/>
              <a:t>Real-time</a:t>
            </a:r>
          </a:p>
          <a:p>
            <a:r>
              <a:rPr lang="en-US" dirty="0"/>
              <a:t>Distributed </a:t>
            </a:r>
          </a:p>
          <a:p>
            <a:r>
              <a:rPr lang="en-US" dirty="0"/>
              <a:t>Scalable (large data volumes)</a:t>
            </a:r>
          </a:p>
          <a:p>
            <a:r>
              <a:rPr lang="en-US" dirty="0"/>
              <a:t>Low latency</a:t>
            </a:r>
          </a:p>
          <a:p>
            <a:r>
              <a:rPr lang="en-US" dirty="0"/>
              <a:t>Fault tolerant</a:t>
            </a:r>
          </a:p>
          <a:p>
            <a:endParaRPr lang="en-US" dirty="0"/>
          </a:p>
        </p:txBody>
      </p:sp>
      <p:sp>
        <p:nvSpPr>
          <p:cNvPr id="3" name="Title 2">
            <a:extLst>
              <a:ext uri="{FF2B5EF4-FFF2-40B4-BE49-F238E27FC236}">
                <a16:creationId xmlns:a16="http://schemas.microsoft.com/office/drawing/2014/main" id="{E5ED7CE3-C6D8-144B-ADF3-B62E9AAE67E6}"/>
              </a:ext>
            </a:extLst>
          </p:cNvPr>
          <p:cNvSpPr>
            <a:spLocks noGrp="1"/>
          </p:cNvSpPr>
          <p:nvPr>
            <p:ph type="title"/>
          </p:nvPr>
        </p:nvSpPr>
        <p:spPr/>
        <p:txBody>
          <a:bodyPr/>
          <a:lstStyle/>
          <a:p>
            <a:r>
              <a:rPr lang="en-US" dirty="0"/>
              <a:t>Kafka</a:t>
            </a:r>
          </a:p>
        </p:txBody>
      </p:sp>
      <p:pic>
        <p:nvPicPr>
          <p:cNvPr id="4" name="Picture 3">
            <a:extLst>
              <a:ext uri="{FF2B5EF4-FFF2-40B4-BE49-F238E27FC236}">
                <a16:creationId xmlns:a16="http://schemas.microsoft.com/office/drawing/2014/main" id="{070F788B-43F4-0C40-BFB9-1BBD71291A7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447892" y="3058783"/>
            <a:ext cx="2934799" cy="2830605"/>
          </a:xfrm>
          <a:prstGeom prst="rect">
            <a:avLst/>
          </a:prstGeom>
        </p:spPr>
      </p:pic>
    </p:spTree>
    <p:extLst>
      <p:ext uri="{BB962C8B-B14F-4D97-AF65-F5344CB8AC3E}">
        <p14:creationId xmlns:p14="http://schemas.microsoft.com/office/powerpoint/2010/main" val="548047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Arrow Connector 61">
            <a:extLst>
              <a:ext uri="{FF2B5EF4-FFF2-40B4-BE49-F238E27FC236}">
                <a16:creationId xmlns:a16="http://schemas.microsoft.com/office/drawing/2014/main" id="{863B880E-E18A-4842-9271-1C3B8D28C686}"/>
              </a:ext>
            </a:extLst>
          </p:cNvPr>
          <p:cNvCxnSpPr>
            <a:endCxn id="26" idx="1"/>
          </p:cNvCxnSpPr>
          <p:nvPr/>
        </p:nvCxnSpPr>
        <p:spPr>
          <a:xfrm>
            <a:off x="2117742" y="2769369"/>
            <a:ext cx="3386556" cy="66716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392EF4B-DDF0-354D-AA2A-FDD03CAD358C}"/>
              </a:ext>
            </a:extLst>
          </p:cNvPr>
          <p:cNvCxnSpPr>
            <a:cxnSpLocks/>
            <a:stCxn id="26" idx="3"/>
            <a:endCxn id="56" idx="1"/>
          </p:cNvCxnSpPr>
          <p:nvPr/>
        </p:nvCxnSpPr>
        <p:spPr>
          <a:xfrm>
            <a:off x="6105660" y="3436530"/>
            <a:ext cx="2603778" cy="80535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5B0EDE7-009E-D440-A1EA-7BDD673EC3D5}"/>
              </a:ext>
            </a:extLst>
          </p:cNvPr>
          <p:cNvCxnSpPr>
            <a:cxnSpLocks/>
            <a:stCxn id="26" idx="3"/>
            <a:endCxn id="33" idx="1"/>
          </p:cNvCxnSpPr>
          <p:nvPr/>
        </p:nvCxnSpPr>
        <p:spPr>
          <a:xfrm flipV="1">
            <a:off x="6105660" y="2781392"/>
            <a:ext cx="2603780" cy="65513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770AEE1-C631-AB4D-9336-73B0205BCE45}"/>
              </a:ext>
            </a:extLst>
          </p:cNvPr>
          <p:cNvCxnSpPr>
            <a:cxnSpLocks/>
            <a:stCxn id="37" idx="3"/>
            <a:endCxn id="56" idx="1"/>
          </p:cNvCxnSpPr>
          <p:nvPr/>
        </p:nvCxnSpPr>
        <p:spPr>
          <a:xfrm flipV="1">
            <a:off x="6105660" y="4241880"/>
            <a:ext cx="2603778" cy="624034"/>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DE864C14-47FE-9143-A0C5-F298462465B2}"/>
              </a:ext>
            </a:extLst>
          </p:cNvPr>
          <p:cNvCxnSpPr>
            <a:cxnSpLocks/>
            <a:stCxn id="37" idx="3"/>
            <a:endCxn id="59" idx="1"/>
          </p:cNvCxnSpPr>
          <p:nvPr/>
        </p:nvCxnSpPr>
        <p:spPr>
          <a:xfrm>
            <a:off x="6105660" y="4865914"/>
            <a:ext cx="2603778" cy="745825"/>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C66F3EB5-CBF6-B64B-B7C4-C0A0CB27BFC5}"/>
              </a:ext>
            </a:extLst>
          </p:cNvPr>
          <p:cNvCxnSpPr>
            <a:cxnSpLocks/>
            <a:stCxn id="42" idx="3"/>
            <a:endCxn id="26" idx="1"/>
          </p:cNvCxnSpPr>
          <p:nvPr/>
        </p:nvCxnSpPr>
        <p:spPr>
          <a:xfrm flipV="1">
            <a:off x="2297742" y="3436530"/>
            <a:ext cx="3206556" cy="15524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6E23B52D-92CA-1049-809A-EBD619561C15}"/>
              </a:ext>
            </a:extLst>
          </p:cNvPr>
          <p:cNvCxnSpPr>
            <a:cxnSpLocks/>
            <a:stCxn id="48" idx="3"/>
            <a:endCxn id="37" idx="1"/>
          </p:cNvCxnSpPr>
          <p:nvPr/>
        </p:nvCxnSpPr>
        <p:spPr>
          <a:xfrm flipV="1">
            <a:off x="2297742" y="4865914"/>
            <a:ext cx="3206556" cy="37067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FA4CF56A-7960-5D4F-9C97-82BE4AF5A9BC}"/>
              </a:ext>
            </a:extLst>
          </p:cNvPr>
          <p:cNvCxnSpPr>
            <a:cxnSpLocks/>
            <a:stCxn id="45" idx="3"/>
            <a:endCxn id="26" idx="1"/>
          </p:cNvCxnSpPr>
          <p:nvPr/>
        </p:nvCxnSpPr>
        <p:spPr>
          <a:xfrm flipV="1">
            <a:off x="2297742" y="3436530"/>
            <a:ext cx="3206556" cy="977653"/>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F00C9BFA-8001-2947-8733-4CAB70FFF4A5}"/>
              </a:ext>
            </a:extLst>
          </p:cNvPr>
          <p:cNvCxnSpPr>
            <a:cxnSpLocks/>
            <a:stCxn id="45" idx="3"/>
            <a:endCxn id="37" idx="1"/>
          </p:cNvCxnSpPr>
          <p:nvPr/>
        </p:nvCxnSpPr>
        <p:spPr>
          <a:xfrm>
            <a:off x="2297742" y="4414183"/>
            <a:ext cx="3206556" cy="451731"/>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Content Placeholder 1">
            <a:extLst>
              <a:ext uri="{FF2B5EF4-FFF2-40B4-BE49-F238E27FC236}">
                <a16:creationId xmlns:a16="http://schemas.microsoft.com/office/drawing/2014/main" id="{3E58DC12-5E9F-874C-BA5C-3A2F8D9A2F6C}"/>
              </a:ext>
            </a:extLst>
          </p:cNvPr>
          <p:cNvSpPr>
            <a:spLocks noGrp="1"/>
          </p:cNvSpPr>
          <p:nvPr>
            <p:ph idx="1"/>
          </p:nvPr>
        </p:nvSpPr>
        <p:spPr/>
        <p:txBody>
          <a:bodyPr/>
          <a:lstStyle/>
          <a:p>
            <a:r>
              <a:rPr lang="en-US" dirty="0"/>
              <a:t>Concept of Publish/Subscribe messaging</a:t>
            </a:r>
          </a:p>
          <a:p>
            <a:endParaRPr lang="en-US" dirty="0"/>
          </a:p>
        </p:txBody>
      </p:sp>
      <p:sp>
        <p:nvSpPr>
          <p:cNvPr id="3" name="Title 2">
            <a:extLst>
              <a:ext uri="{FF2B5EF4-FFF2-40B4-BE49-F238E27FC236}">
                <a16:creationId xmlns:a16="http://schemas.microsoft.com/office/drawing/2014/main" id="{E5ED7CE3-C6D8-144B-ADF3-B62E9AAE67E6}"/>
              </a:ext>
            </a:extLst>
          </p:cNvPr>
          <p:cNvSpPr>
            <a:spLocks noGrp="1"/>
          </p:cNvSpPr>
          <p:nvPr>
            <p:ph type="title"/>
          </p:nvPr>
        </p:nvSpPr>
        <p:spPr/>
        <p:txBody>
          <a:bodyPr/>
          <a:lstStyle/>
          <a:p>
            <a:r>
              <a:rPr lang="en-US" dirty="0"/>
              <a:t>Kafka</a:t>
            </a:r>
          </a:p>
        </p:txBody>
      </p:sp>
      <p:pic>
        <p:nvPicPr>
          <p:cNvPr id="20" name="Picture 19">
            <a:extLst>
              <a:ext uri="{FF2B5EF4-FFF2-40B4-BE49-F238E27FC236}">
                <a16:creationId xmlns:a16="http://schemas.microsoft.com/office/drawing/2014/main" id="{499960B3-AD40-E64E-81BA-A980652E628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31926" y="2753022"/>
            <a:ext cx="213750" cy="288000"/>
          </a:xfrm>
          <a:prstGeom prst="rect">
            <a:avLst/>
          </a:prstGeom>
        </p:spPr>
      </p:pic>
      <p:pic>
        <p:nvPicPr>
          <p:cNvPr id="21" name="Picture 20">
            <a:extLst>
              <a:ext uri="{FF2B5EF4-FFF2-40B4-BE49-F238E27FC236}">
                <a16:creationId xmlns:a16="http://schemas.microsoft.com/office/drawing/2014/main" id="{0C9329B2-8E08-A04B-9853-2D5F3AD9F3A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31926" y="3447776"/>
            <a:ext cx="213750" cy="288000"/>
          </a:xfrm>
          <a:prstGeom prst="rect">
            <a:avLst/>
          </a:prstGeom>
        </p:spPr>
      </p:pic>
      <p:pic>
        <p:nvPicPr>
          <p:cNvPr id="22" name="Picture 21">
            <a:extLst>
              <a:ext uri="{FF2B5EF4-FFF2-40B4-BE49-F238E27FC236}">
                <a16:creationId xmlns:a16="http://schemas.microsoft.com/office/drawing/2014/main" id="{B3B2BC3E-31C7-574D-AFB7-4129D1E4637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28089" y="4433444"/>
            <a:ext cx="213750" cy="288000"/>
          </a:xfrm>
          <a:prstGeom prst="rect">
            <a:avLst/>
          </a:prstGeom>
        </p:spPr>
      </p:pic>
      <p:pic>
        <p:nvPicPr>
          <p:cNvPr id="23" name="Picture 22">
            <a:extLst>
              <a:ext uri="{FF2B5EF4-FFF2-40B4-BE49-F238E27FC236}">
                <a16:creationId xmlns:a16="http://schemas.microsoft.com/office/drawing/2014/main" id="{58F2106E-53B8-9F48-8595-E3CA3723EF9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831926" y="5074249"/>
            <a:ext cx="213750" cy="288000"/>
          </a:xfrm>
          <a:prstGeom prst="rect">
            <a:avLst/>
          </a:prstGeom>
        </p:spPr>
      </p:pic>
      <p:pic>
        <p:nvPicPr>
          <p:cNvPr id="24" name="Picture 23">
            <a:extLst>
              <a:ext uri="{FF2B5EF4-FFF2-40B4-BE49-F238E27FC236}">
                <a16:creationId xmlns:a16="http://schemas.microsoft.com/office/drawing/2014/main" id="{B8B2B75A-BDBD-ED41-B508-0CFD48147A0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118801" y="2825606"/>
            <a:ext cx="213750" cy="288000"/>
          </a:xfrm>
          <a:prstGeom prst="rect">
            <a:avLst/>
          </a:prstGeom>
        </p:spPr>
      </p:pic>
      <p:pic>
        <p:nvPicPr>
          <p:cNvPr id="25" name="Picture 24">
            <a:extLst>
              <a:ext uri="{FF2B5EF4-FFF2-40B4-BE49-F238E27FC236}">
                <a16:creationId xmlns:a16="http://schemas.microsoft.com/office/drawing/2014/main" id="{F9120CA0-573A-2540-95C4-259E86002BC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831926" y="4045013"/>
            <a:ext cx="213750" cy="288000"/>
          </a:xfrm>
          <a:prstGeom prst="rect">
            <a:avLst/>
          </a:prstGeom>
        </p:spPr>
      </p:pic>
      <p:grpSp>
        <p:nvGrpSpPr>
          <p:cNvPr id="35" name="Group 34">
            <a:extLst>
              <a:ext uri="{FF2B5EF4-FFF2-40B4-BE49-F238E27FC236}">
                <a16:creationId xmlns:a16="http://schemas.microsoft.com/office/drawing/2014/main" id="{0DC4EFA6-2918-A542-B757-55ACF95F828A}"/>
              </a:ext>
            </a:extLst>
          </p:cNvPr>
          <p:cNvGrpSpPr/>
          <p:nvPr/>
        </p:nvGrpSpPr>
        <p:grpSpPr>
          <a:xfrm>
            <a:off x="5504298" y="3311322"/>
            <a:ext cx="601363" cy="512025"/>
            <a:chOff x="5140411" y="3608173"/>
            <a:chExt cx="601363" cy="512025"/>
          </a:xfrm>
        </p:grpSpPr>
        <p:sp>
          <p:nvSpPr>
            <p:cNvPr id="26" name="Rectangle 25">
              <a:extLst>
                <a:ext uri="{FF2B5EF4-FFF2-40B4-BE49-F238E27FC236}">
                  <a16:creationId xmlns:a16="http://schemas.microsoft.com/office/drawing/2014/main" id="{9A238777-233B-EE45-A19E-DED0AC7B11DB}"/>
                </a:ext>
              </a:extLst>
            </p:cNvPr>
            <p:cNvSpPr/>
            <p:nvPr/>
          </p:nvSpPr>
          <p:spPr>
            <a:xfrm>
              <a:off x="5140411" y="3608173"/>
              <a:ext cx="601362" cy="25041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0DCF09C-E43B-4A4A-B36A-3E885F45E43B}"/>
                </a:ext>
              </a:extLst>
            </p:cNvPr>
            <p:cNvSpPr txBox="1"/>
            <p:nvPr/>
          </p:nvSpPr>
          <p:spPr>
            <a:xfrm>
              <a:off x="5140412" y="3858588"/>
              <a:ext cx="601362" cy="261610"/>
            </a:xfrm>
            <a:prstGeom prst="rect">
              <a:avLst/>
            </a:prstGeom>
            <a:noFill/>
          </p:spPr>
          <p:txBody>
            <a:bodyPr wrap="square" rtlCol="0">
              <a:spAutoFit/>
            </a:bodyPr>
            <a:lstStyle/>
            <a:p>
              <a:r>
                <a:rPr lang="en-US" sz="1100" dirty="0"/>
                <a:t>Topic A</a:t>
              </a:r>
            </a:p>
          </p:txBody>
        </p:sp>
      </p:grpSp>
      <p:grpSp>
        <p:nvGrpSpPr>
          <p:cNvPr id="36" name="Group 35">
            <a:extLst>
              <a:ext uri="{FF2B5EF4-FFF2-40B4-BE49-F238E27FC236}">
                <a16:creationId xmlns:a16="http://schemas.microsoft.com/office/drawing/2014/main" id="{7DFAAC02-5BCE-F645-9800-E03F8A6116F6}"/>
              </a:ext>
            </a:extLst>
          </p:cNvPr>
          <p:cNvGrpSpPr/>
          <p:nvPr/>
        </p:nvGrpSpPr>
        <p:grpSpPr>
          <a:xfrm>
            <a:off x="5504298" y="4740706"/>
            <a:ext cx="601363" cy="512025"/>
            <a:chOff x="5140411" y="3608173"/>
            <a:chExt cx="601363" cy="512025"/>
          </a:xfrm>
        </p:grpSpPr>
        <p:sp>
          <p:nvSpPr>
            <p:cNvPr id="37" name="Rectangle 36">
              <a:extLst>
                <a:ext uri="{FF2B5EF4-FFF2-40B4-BE49-F238E27FC236}">
                  <a16:creationId xmlns:a16="http://schemas.microsoft.com/office/drawing/2014/main" id="{9E44A62F-6B0A-F740-A9CA-154DE91DA12C}"/>
                </a:ext>
              </a:extLst>
            </p:cNvPr>
            <p:cNvSpPr/>
            <p:nvPr/>
          </p:nvSpPr>
          <p:spPr>
            <a:xfrm>
              <a:off x="5140411" y="3608173"/>
              <a:ext cx="601362" cy="25041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6C79C1E2-D7F8-404B-A2DB-99B0EA1537FE}"/>
                </a:ext>
              </a:extLst>
            </p:cNvPr>
            <p:cNvSpPr txBox="1"/>
            <p:nvPr/>
          </p:nvSpPr>
          <p:spPr>
            <a:xfrm>
              <a:off x="5140412" y="3858588"/>
              <a:ext cx="601362" cy="261610"/>
            </a:xfrm>
            <a:prstGeom prst="rect">
              <a:avLst/>
            </a:prstGeom>
            <a:noFill/>
          </p:spPr>
          <p:txBody>
            <a:bodyPr wrap="square" rtlCol="0">
              <a:spAutoFit/>
            </a:bodyPr>
            <a:lstStyle/>
            <a:p>
              <a:r>
                <a:rPr lang="en-US" sz="1100" dirty="0"/>
                <a:t>Topic B</a:t>
              </a:r>
            </a:p>
          </p:txBody>
        </p:sp>
      </p:grpSp>
      <p:grpSp>
        <p:nvGrpSpPr>
          <p:cNvPr id="40" name="Group 39">
            <a:extLst>
              <a:ext uri="{FF2B5EF4-FFF2-40B4-BE49-F238E27FC236}">
                <a16:creationId xmlns:a16="http://schemas.microsoft.com/office/drawing/2014/main" id="{2E59EC28-E0B6-5C47-ADFA-EF969FEB7B50}"/>
              </a:ext>
            </a:extLst>
          </p:cNvPr>
          <p:cNvGrpSpPr/>
          <p:nvPr/>
        </p:nvGrpSpPr>
        <p:grpSpPr>
          <a:xfrm>
            <a:off x="1707213" y="2589369"/>
            <a:ext cx="821059" cy="641932"/>
            <a:chOff x="995353" y="2524730"/>
            <a:chExt cx="821059" cy="641932"/>
          </a:xfrm>
        </p:grpSpPr>
        <p:pic>
          <p:nvPicPr>
            <p:cNvPr id="34" name="Picture 33">
              <a:extLst>
                <a:ext uri="{FF2B5EF4-FFF2-40B4-BE49-F238E27FC236}">
                  <a16:creationId xmlns:a16="http://schemas.microsoft.com/office/drawing/2014/main" id="{23E3D715-3CA3-9041-B4E6-D237F189D92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225882" y="2524730"/>
              <a:ext cx="360000" cy="360000"/>
            </a:xfrm>
            <a:prstGeom prst="rect">
              <a:avLst/>
            </a:prstGeom>
          </p:spPr>
        </p:pic>
        <p:sp>
          <p:nvSpPr>
            <p:cNvPr id="39" name="TextBox 38">
              <a:extLst>
                <a:ext uri="{FF2B5EF4-FFF2-40B4-BE49-F238E27FC236}">
                  <a16:creationId xmlns:a16="http://schemas.microsoft.com/office/drawing/2014/main" id="{23A65A2C-B4EE-FF40-94A9-EE6A67F50E6F}"/>
                </a:ext>
              </a:extLst>
            </p:cNvPr>
            <p:cNvSpPr txBox="1"/>
            <p:nvPr/>
          </p:nvSpPr>
          <p:spPr>
            <a:xfrm>
              <a:off x="995353" y="2905052"/>
              <a:ext cx="821059" cy="261610"/>
            </a:xfrm>
            <a:prstGeom prst="rect">
              <a:avLst/>
            </a:prstGeom>
            <a:noFill/>
          </p:spPr>
          <p:txBody>
            <a:bodyPr wrap="none" rtlCol="0">
              <a:spAutoFit/>
            </a:bodyPr>
            <a:lstStyle/>
            <a:p>
              <a:r>
                <a:rPr lang="en-US" sz="1100" dirty="0"/>
                <a:t>Publisher 1</a:t>
              </a:r>
            </a:p>
          </p:txBody>
        </p:sp>
      </p:grpSp>
      <p:grpSp>
        <p:nvGrpSpPr>
          <p:cNvPr id="41" name="Group 40">
            <a:extLst>
              <a:ext uri="{FF2B5EF4-FFF2-40B4-BE49-F238E27FC236}">
                <a16:creationId xmlns:a16="http://schemas.microsoft.com/office/drawing/2014/main" id="{CB0C1066-2AC7-DE4A-B1B6-29045E40CDB2}"/>
              </a:ext>
            </a:extLst>
          </p:cNvPr>
          <p:cNvGrpSpPr/>
          <p:nvPr/>
        </p:nvGrpSpPr>
        <p:grpSpPr>
          <a:xfrm>
            <a:off x="1707213" y="3411776"/>
            <a:ext cx="821059" cy="641932"/>
            <a:chOff x="995353" y="2524730"/>
            <a:chExt cx="821059" cy="641932"/>
          </a:xfrm>
        </p:grpSpPr>
        <p:pic>
          <p:nvPicPr>
            <p:cNvPr id="42" name="Picture 41">
              <a:extLst>
                <a:ext uri="{FF2B5EF4-FFF2-40B4-BE49-F238E27FC236}">
                  <a16:creationId xmlns:a16="http://schemas.microsoft.com/office/drawing/2014/main" id="{924D0FF0-6B91-1343-8E26-4589DBD0BE95}"/>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225882" y="2524730"/>
              <a:ext cx="360000" cy="360000"/>
            </a:xfrm>
            <a:prstGeom prst="rect">
              <a:avLst/>
            </a:prstGeom>
          </p:spPr>
        </p:pic>
        <p:sp>
          <p:nvSpPr>
            <p:cNvPr id="43" name="TextBox 42">
              <a:extLst>
                <a:ext uri="{FF2B5EF4-FFF2-40B4-BE49-F238E27FC236}">
                  <a16:creationId xmlns:a16="http://schemas.microsoft.com/office/drawing/2014/main" id="{494CA09B-858F-3649-A2B6-3FBFD89428E9}"/>
                </a:ext>
              </a:extLst>
            </p:cNvPr>
            <p:cNvSpPr txBox="1"/>
            <p:nvPr/>
          </p:nvSpPr>
          <p:spPr>
            <a:xfrm>
              <a:off x="995353" y="2905052"/>
              <a:ext cx="821059" cy="261610"/>
            </a:xfrm>
            <a:prstGeom prst="rect">
              <a:avLst/>
            </a:prstGeom>
            <a:noFill/>
          </p:spPr>
          <p:txBody>
            <a:bodyPr wrap="none" rtlCol="0">
              <a:spAutoFit/>
            </a:bodyPr>
            <a:lstStyle/>
            <a:p>
              <a:r>
                <a:rPr lang="en-US" sz="1100" dirty="0"/>
                <a:t>Publisher 2</a:t>
              </a:r>
            </a:p>
          </p:txBody>
        </p:sp>
      </p:grpSp>
      <p:grpSp>
        <p:nvGrpSpPr>
          <p:cNvPr id="44" name="Group 43">
            <a:extLst>
              <a:ext uri="{FF2B5EF4-FFF2-40B4-BE49-F238E27FC236}">
                <a16:creationId xmlns:a16="http://schemas.microsoft.com/office/drawing/2014/main" id="{051B170F-6BD6-2B48-8AE1-8DE6E5200E4D}"/>
              </a:ext>
            </a:extLst>
          </p:cNvPr>
          <p:cNvGrpSpPr/>
          <p:nvPr/>
        </p:nvGrpSpPr>
        <p:grpSpPr>
          <a:xfrm>
            <a:off x="1707213" y="4234183"/>
            <a:ext cx="821059" cy="641932"/>
            <a:chOff x="995353" y="2524730"/>
            <a:chExt cx="821059" cy="641932"/>
          </a:xfrm>
        </p:grpSpPr>
        <p:pic>
          <p:nvPicPr>
            <p:cNvPr id="45" name="Picture 44">
              <a:extLst>
                <a:ext uri="{FF2B5EF4-FFF2-40B4-BE49-F238E27FC236}">
                  <a16:creationId xmlns:a16="http://schemas.microsoft.com/office/drawing/2014/main" id="{0C31CA31-1C35-D842-84C3-C6C5A764792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225882" y="2524730"/>
              <a:ext cx="360000" cy="360000"/>
            </a:xfrm>
            <a:prstGeom prst="rect">
              <a:avLst/>
            </a:prstGeom>
          </p:spPr>
        </p:pic>
        <p:sp>
          <p:nvSpPr>
            <p:cNvPr id="46" name="TextBox 45">
              <a:extLst>
                <a:ext uri="{FF2B5EF4-FFF2-40B4-BE49-F238E27FC236}">
                  <a16:creationId xmlns:a16="http://schemas.microsoft.com/office/drawing/2014/main" id="{6E7CECC6-51D7-5245-B304-5245EB386564}"/>
                </a:ext>
              </a:extLst>
            </p:cNvPr>
            <p:cNvSpPr txBox="1"/>
            <p:nvPr/>
          </p:nvSpPr>
          <p:spPr>
            <a:xfrm>
              <a:off x="995353" y="2905052"/>
              <a:ext cx="821059" cy="261610"/>
            </a:xfrm>
            <a:prstGeom prst="rect">
              <a:avLst/>
            </a:prstGeom>
            <a:noFill/>
          </p:spPr>
          <p:txBody>
            <a:bodyPr wrap="none" rtlCol="0">
              <a:spAutoFit/>
            </a:bodyPr>
            <a:lstStyle/>
            <a:p>
              <a:r>
                <a:rPr lang="en-US" sz="1100" dirty="0"/>
                <a:t>Publisher 3</a:t>
              </a:r>
            </a:p>
          </p:txBody>
        </p:sp>
      </p:grpSp>
      <p:grpSp>
        <p:nvGrpSpPr>
          <p:cNvPr id="47" name="Group 46">
            <a:extLst>
              <a:ext uri="{FF2B5EF4-FFF2-40B4-BE49-F238E27FC236}">
                <a16:creationId xmlns:a16="http://schemas.microsoft.com/office/drawing/2014/main" id="{EA651C4C-EFB4-2141-BD06-B7459BD797D2}"/>
              </a:ext>
            </a:extLst>
          </p:cNvPr>
          <p:cNvGrpSpPr/>
          <p:nvPr/>
        </p:nvGrpSpPr>
        <p:grpSpPr>
          <a:xfrm>
            <a:off x="1707213" y="5056590"/>
            <a:ext cx="821059" cy="641932"/>
            <a:chOff x="995353" y="2524730"/>
            <a:chExt cx="821059" cy="641932"/>
          </a:xfrm>
        </p:grpSpPr>
        <p:pic>
          <p:nvPicPr>
            <p:cNvPr id="48" name="Picture 47">
              <a:extLst>
                <a:ext uri="{FF2B5EF4-FFF2-40B4-BE49-F238E27FC236}">
                  <a16:creationId xmlns:a16="http://schemas.microsoft.com/office/drawing/2014/main" id="{802E8595-FCC5-BD4B-9EAE-A9A7201E890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225882" y="2524730"/>
              <a:ext cx="360000" cy="360000"/>
            </a:xfrm>
            <a:prstGeom prst="rect">
              <a:avLst/>
            </a:prstGeom>
          </p:spPr>
        </p:pic>
        <p:sp>
          <p:nvSpPr>
            <p:cNvPr id="49" name="TextBox 48">
              <a:extLst>
                <a:ext uri="{FF2B5EF4-FFF2-40B4-BE49-F238E27FC236}">
                  <a16:creationId xmlns:a16="http://schemas.microsoft.com/office/drawing/2014/main" id="{C5C32748-BE28-CD45-847C-8EF1B3BCAE50}"/>
                </a:ext>
              </a:extLst>
            </p:cNvPr>
            <p:cNvSpPr txBox="1"/>
            <p:nvPr/>
          </p:nvSpPr>
          <p:spPr>
            <a:xfrm>
              <a:off x="995353" y="2905052"/>
              <a:ext cx="821059" cy="261610"/>
            </a:xfrm>
            <a:prstGeom prst="rect">
              <a:avLst/>
            </a:prstGeom>
            <a:noFill/>
          </p:spPr>
          <p:txBody>
            <a:bodyPr wrap="none" rtlCol="0">
              <a:spAutoFit/>
            </a:bodyPr>
            <a:lstStyle/>
            <a:p>
              <a:r>
                <a:rPr lang="en-US" sz="1100" dirty="0"/>
                <a:t>Publisher 4</a:t>
              </a:r>
            </a:p>
          </p:txBody>
        </p:sp>
      </p:grpSp>
      <p:grpSp>
        <p:nvGrpSpPr>
          <p:cNvPr id="54" name="Group 53">
            <a:extLst>
              <a:ext uri="{FF2B5EF4-FFF2-40B4-BE49-F238E27FC236}">
                <a16:creationId xmlns:a16="http://schemas.microsoft.com/office/drawing/2014/main" id="{DD1CEF74-FC03-D142-8A79-1BFD4802EDEE}"/>
              </a:ext>
            </a:extLst>
          </p:cNvPr>
          <p:cNvGrpSpPr/>
          <p:nvPr/>
        </p:nvGrpSpPr>
        <p:grpSpPr>
          <a:xfrm>
            <a:off x="8444447" y="2601392"/>
            <a:ext cx="889987" cy="591259"/>
            <a:chOff x="6895325" y="2465289"/>
            <a:chExt cx="889987" cy="591259"/>
          </a:xfrm>
        </p:grpSpPr>
        <p:pic>
          <p:nvPicPr>
            <p:cNvPr id="33" name="Picture 32">
              <a:extLst>
                <a:ext uri="{FF2B5EF4-FFF2-40B4-BE49-F238E27FC236}">
                  <a16:creationId xmlns:a16="http://schemas.microsoft.com/office/drawing/2014/main" id="{E2C16BF0-D512-8B4E-9455-1D7E9BB30649}"/>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160318" y="2465289"/>
              <a:ext cx="360000" cy="360000"/>
            </a:xfrm>
            <a:prstGeom prst="rect">
              <a:avLst/>
            </a:prstGeom>
          </p:spPr>
        </p:pic>
        <p:sp>
          <p:nvSpPr>
            <p:cNvPr id="53" name="TextBox 52">
              <a:extLst>
                <a:ext uri="{FF2B5EF4-FFF2-40B4-BE49-F238E27FC236}">
                  <a16:creationId xmlns:a16="http://schemas.microsoft.com/office/drawing/2014/main" id="{6FB743D6-529F-AD42-BB78-E9EE213B7255}"/>
                </a:ext>
              </a:extLst>
            </p:cNvPr>
            <p:cNvSpPr txBox="1"/>
            <p:nvPr/>
          </p:nvSpPr>
          <p:spPr>
            <a:xfrm>
              <a:off x="6895325" y="2794938"/>
              <a:ext cx="889987" cy="261610"/>
            </a:xfrm>
            <a:prstGeom prst="rect">
              <a:avLst/>
            </a:prstGeom>
            <a:noFill/>
          </p:spPr>
          <p:txBody>
            <a:bodyPr wrap="none" rtlCol="0">
              <a:spAutoFit/>
            </a:bodyPr>
            <a:lstStyle/>
            <a:p>
              <a:r>
                <a:rPr lang="en-US" sz="1100" dirty="0"/>
                <a:t>Subscriber 1</a:t>
              </a:r>
            </a:p>
          </p:txBody>
        </p:sp>
      </p:grpSp>
      <p:grpSp>
        <p:nvGrpSpPr>
          <p:cNvPr id="55" name="Group 54">
            <a:extLst>
              <a:ext uri="{FF2B5EF4-FFF2-40B4-BE49-F238E27FC236}">
                <a16:creationId xmlns:a16="http://schemas.microsoft.com/office/drawing/2014/main" id="{4DDFB30D-26AE-424E-B353-E095202C8DB7}"/>
              </a:ext>
            </a:extLst>
          </p:cNvPr>
          <p:cNvGrpSpPr/>
          <p:nvPr/>
        </p:nvGrpSpPr>
        <p:grpSpPr>
          <a:xfrm>
            <a:off x="8444445" y="4061880"/>
            <a:ext cx="889987" cy="591259"/>
            <a:chOff x="6895325" y="2465289"/>
            <a:chExt cx="889987" cy="591259"/>
          </a:xfrm>
        </p:grpSpPr>
        <p:pic>
          <p:nvPicPr>
            <p:cNvPr id="56" name="Picture 55">
              <a:extLst>
                <a:ext uri="{FF2B5EF4-FFF2-40B4-BE49-F238E27FC236}">
                  <a16:creationId xmlns:a16="http://schemas.microsoft.com/office/drawing/2014/main" id="{2B40FC22-5AED-394F-BD6B-08BC56B12121}"/>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160318" y="2465289"/>
              <a:ext cx="360000" cy="360000"/>
            </a:xfrm>
            <a:prstGeom prst="rect">
              <a:avLst/>
            </a:prstGeom>
          </p:spPr>
        </p:pic>
        <p:sp>
          <p:nvSpPr>
            <p:cNvPr id="57" name="TextBox 56">
              <a:extLst>
                <a:ext uri="{FF2B5EF4-FFF2-40B4-BE49-F238E27FC236}">
                  <a16:creationId xmlns:a16="http://schemas.microsoft.com/office/drawing/2014/main" id="{770BEF9B-5665-DF46-8851-98A9CEFA75F9}"/>
                </a:ext>
              </a:extLst>
            </p:cNvPr>
            <p:cNvSpPr txBox="1"/>
            <p:nvPr/>
          </p:nvSpPr>
          <p:spPr>
            <a:xfrm>
              <a:off x="6895325" y="2794938"/>
              <a:ext cx="889987" cy="261610"/>
            </a:xfrm>
            <a:prstGeom prst="rect">
              <a:avLst/>
            </a:prstGeom>
            <a:noFill/>
          </p:spPr>
          <p:txBody>
            <a:bodyPr wrap="none" rtlCol="0">
              <a:spAutoFit/>
            </a:bodyPr>
            <a:lstStyle/>
            <a:p>
              <a:r>
                <a:rPr lang="en-US" sz="1100" dirty="0"/>
                <a:t>Subscriber 2</a:t>
              </a:r>
            </a:p>
          </p:txBody>
        </p:sp>
      </p:grpSp>
      <p:grpSp>
        <p:nvGrpSpPr>
          <p:cNvPr id="58" name="Group 57">
            <a:extLst>
              <a:ext uri="{FF2B5EF4-FFF2-40B4-BE49-F238E27FC236}">
                <a16:creationId xmlns:a16="http://schemas.microsoft.com/office/drawing/2014/main" id="{2A6AE67E-5A5A-2043-B8B9-100777196EC9}"/>
              </a:ext>
            </a:extLst>
          </p:cNvPr>
          <p:cNvGrpSpPr/>
          <p:nvPr/>
        </p:nvGrpSpPr>
        <p:grpSpPr>
          <a:xfrm>
            <a:off x="8444445" y="5431739"/>
            <a:ext cx="889987" cy="591259"/>
            <a:chOff x="6895325" y="2465289"/>
            <a:chExt cx="889987" cy="591259"/>
          </a:xfrm>
        </p:grpSpPr>
        <p:pic>
          <p:nvPicPr>
            <p:cNvPr id="59" name="Picture 58">
              <a:extLst>
                <a:ext uri="{FF2B5EF4-FFF2-40B4-BE49-F238E27FC236}">
                  <a16:creationId xmlns:a16="http://schemas.microsoft.com/office/drawing/2014/main" id="{F577370C-CD6C-FB4C-883B-62115286DB8D}"/>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160318" y="2465289"/>
              <a:ext cx="360000" cy="360000"/>
            </a:xfrm>
            <a:prstGeom prst="rect">
              <a:avLst/>
            </a:prstGeom>
          </p:spPr>
        </p:pic>
        <p:sp>
          <p:nvSpPr>
            <p:cNvPr id="60" name="TextBox 59">
              <a:extLst>
                <a:ext uri="{FF2B5EF4-FFF2-40B4-BE49-F238E27FC236}">
                  <a16:creationId xmlns:a16="http://schemas.microsoft.com/office/drawing/2014/main" id="{032E5208-D8CA-8742-84CD-65AFD0425DFB}"/>
                </a:ext>
              </a:extLst>
            </p:cNvPr>
            <p:cNvSpPr txBox="1"/>
            <p:nvPr/>
          </p:nvSpPr>
          <p:spPr>
            <a:xfrm>
              <a:off x="6895325" y="2794938"/>
              <a:ext cx="889987" cy="261610"/>
            </a:xfrm>
            <a:prstGeom prst="rect">
              <a:avLst/>
            </a:prstGeom>
            <a:noFill/>
          </p:spPr>
          <p:txBody>
            <a:bodyPr wrap="none" rtlCol="0">
              <a:spAutoFit/>
            </a:bodyPr>
            <a:lstStyle/>
            <a:p>
              <a:r>
                <a:rPr lang="en-US" sz="1100" dirty="0"/>
                <a:t>Subscriber 3</a:t>
              </a:r>
            </a:p>
          </p:txBody>
        </p:sp>
      </p:grpSp>
      <p:grpSp>
        <p:nvGrpSpPr>
          <p:cNvPr id="92" name="Group 91">
            <a:extLst>
              <a:ext uri="{FF2B5EF4-FFF2-40B4-BE49-F238E27FC236}">
                <a16:creationId xmlns:a16="http://schemas.microsoft.com/office/drawing/2014/main" id="{63FFC06D-E8C0-ED44-8AE5-7EAD681BFC0B}"/>
              </a:ext>
            </a:extLst>
          </p:cNvPr>
          <p:cNvGrpSpPr/>
          <p:nvPr/>
        </p:nvGrpSpPr>
        <p:grpSpPr>
          <a:xfrm>
            <a:off x="7049022" y="2825606"/>
            <a:ext cx="517067" cy="416408"/>
            <a:chOff x="6318773" y="2334928"/>
            <a:chExt cx="517067" cy="416408"/>
          </a:xfrm>
        </p:grpSpPr>
        <p:pic>
          <p:nvPicPr>
            <p:cNvPr id="88" name="Picture 87">
              <a:extLst>
                <a:ext uri="{FF2B5EF4-FFF2-40B4-BE49-F238E27FC236}">
                  <a16:creationId xmlns:a16="http://schemas.microsoft.com/office/drawing/2014/main" id="{D5525E5D-F207-B74B-AED5-71B69D991C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18773" y="2334928"/>
              <a:ext cx="213750" cy="288000"/>
            </a:xfrm>
            <a:prstGeom prst="rect">
              <a:avLst/>
            </a:prstGeom>
          </p:spPr>
        </p:pic>
        <p:pic>
          <p:nvPicPr>
            <p:cNvPr id="89" name="Picture 88">
              <a:extLst>
                <a:ext uri="{FF2B5EF4-FFF2-40B4-BE49-F238E27FC236}">
                  <a16:creationId xmlns:a16="http://schemas.microsoft.com/office/drawing/2014/main" id="{760D33A5-82FE-F441-8E21-6E306B8FD19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08773" y="2356436"/>
              <a:ext cx="213750" cy="288000"/>
            </a:xfrm>
            <a:prstGeom prst="rect">
              <a:avLst/>
            </a:prstGeom>
          </p:spPr>
        </p:pic>
        <p:pic>
          <p:nvPicPr>
            <p:cNvPr id="90" name="Picture 89">
              <a:extLst>
                <a:ext uri="{FF2B5EF4-FFF2-40B4-BE49-F238E27FC236}">
                  <a16:creationId xmlns:a16="http://schemas.microsoft.com/office/drawing/2014/main" id="{1CE9657F-5327-3F44-8720-765BCC8231A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05763" y="2403822"/>
              <a:ext cx="213750" cy="288000"/>
            </a:xfrm>
            <a:prstGeom prst="rect">
              <a:avLst/>
            </a:prstGeom>
          </p:spPr>
        </p:pic>
        <p:pic>
          <p:nvPicPr>
            <p:cNvPr id="91" name="Picture 90">
              <a:extLst>
                <a:ext uri="{FF2B5EF4-FFF2-40B4-BE49-F238E27FC236}">
                  <a16:creationId xmlns:a16="http://schemas.microsoft.com/office/drawing/2014/main" id="{18904A95-0B4E-8643-B5D1-5D496A03591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622090" y="2463336"/>
              <a:ext cx="213750" cy="288000"/>
            </a:xfrm>
            <a:prstGeom prst="rect">
              <a:avLst/>
            </a:prstGeom>
          </p:spPr>
        </p:pic>
      </p:grpSp>
      <p:grpSp>
        <p:nvGrpSpPr>
          <p:cNvPr id="93" name="Group 92">
            <a:extLst>
              <a:ext uri="{FF2B5EF4-FFF2-40B4-BE49-F238E27FC236}">
                <a16:creationId xmlns:a16="http://schemas.microsoft.com/office/drawing/2014/main" id="{F42EF8E6-2966-D945-9018-CBE6BC271610}"/>
              </a:ext>
            </a:extLst>
          </p:cNvPr>
          <p:cNvGrpSpPr/>
          <p:nvPr/>
        </p:nvGrpSpPr>
        <p:grpSpPr>
          <a:xfrm>
            <a:off x="7069251" y="3613595"/>
            <a:ext cx="517067" cy="416408"/>
            <a:chOff x="6318773" y="2334928"/>
            <a:chExt cx="517067" cy="416408"/>
          </a:xfrm>
        </p:grpSpPr>
        <p:pic>
          <p:nvPicPr>
            <p:cNvPr id="94" name="Picture 93">
              <a:extLst>
                <a:ext uri="{FF2B5EF4-FFF2-40B4-BE49-F238E27FC236}">
                  <a16:creationId xmlns:a16="http://schemas.microsoft.com/office/drawing/2014/main" id="{72263EC4-FB11-254B-A6AD-F1B8178A3E6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18773" y="2334928"/>
              <a:ext cx="213750" cy="288000"/>
            </a:xfrm>
            <a:prstGeom prst="rect">
              <a:avLst/>
            </a:prstGeom>
          </p:spPr>
        </p:pic>
        <p:pic>
          <p:nvPicPr>
            <p:cNvPr id="95" name="Picture 94">
              <a:extLst>
                <a:ext uri="{FF2B5EF4-FFF2-40B4-BE49-F238E27FC236}">
                  <a16:creationId xmlns:a16="http://schemas.microsoft.com/office/drawing/2014/main" id="{8AF70783-6235-F144-A820-072FC1286F4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08773" y="2356436"/>
              <a:ext cx="213750" cy="288000"/>
            </a:xfrm>
            <a:prstGeom prst="rect">
              <a:avLst/>
            </a:prstGeom>
          </p:spPr>
        </p:pic>
        <p:pic>
          <p:nvPicPr>
            <p:cNvPr id="96" name="Picture 95">
              <a:extLst>
                <a:ext uri="{FF2B5EF4-FFF2-40B4-BE49-F238E27FC236}">
                  <a16:creationId xmlns:a16="http://schemas.microsoft.com/office/drawing/2014/main" id="{BAC33DD0-4B2B-7342-9861-C7F21A619CE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05763" y="2403822"/>
              <a:ext cx="213750" cy="288000"/>
            </a:xfrm>
            <a:prstGeom prst="rect">
              <a:avLst/>
            </a:prstGeom>
          </p:spPr>
        </p:pic>
        <p:pic>
          <p:nvPicPr>
            <p:cNvPr id="97" name="Picture 96">
              <a:extLst>
                <a:ext uri="{FF2B5EF4-FFF2-40B4-BE49-F238E27FC236}">
                  <a16:creationId xmlns:a16="http://schemas.microsoft.com/office/drawing/2014/main" id="{E37D2F13-F2B3-6048-9CDC-85342D9D74F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622090" y="2463336"/>
              <a:ext cx="213750" cy="288000"/>
            </a:xfrm>
            <a:prstGeom prst="rect">
              <a:avLst/>
            </a:prstGeom>
          </p:spPr>
        </p:pic>
      </p:grpSp>
      <p:grpSp>
        <p:nvGrpSpPr>
          <p:cNvPr id="100" name="Group 99">
            <a:extLst>
              <a:ext uri="{FF2B5EF4-FFF2-40B4-BE49-F238E27FC236}">
                <a16:creationId xmlns:a16="http://schemas.microsoft.com/office/drawing/2014/main" id="{AE2D11FE-E6CC-784F-AA98-8A41F78B398E}"/>
              </a:ext>
            </a:extLst>
          </p:cNvPr>
          <p:cNvGrpSpPr/>
          <p:nvPr/>
        </p:nvGrpSpPr>
        <p:grpSpPr>
          <a:xfrm>
            <a:off x="7203560" y="4439925"/>
            <a:ext cx="297558" cy="326642"/>
            <a:chOff x="6401213" y="3954833"/>
            <a:chExt cx="297558" cy="326642"/>
          </a:xfrm>
        </p:grpSpPr>
        <p:pic>
          <p:nvPicPr>
            <p:cNvPr id="98" name="Picture 97">
              <a:extLst>
                <a:ext uri="{FF2B5EF4-FFF2-40B4-BE49-F238E27FC236}">
                  <a16:creationId xmlns:a16="http://schemas.microsoft.com/office/drawing/2014/main" id="{BC9B61F8-D284-354C-BFBF-42BEFDA7D30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01213" y="3954833"/>
              <a:ext cx="213750" cy="288000"/>
            </a:xfrm>
            <a:prstGeom prst="rect">
              <a:avLst/>
            </a:prstGeom>
          </p:spPr>
        </p:pic>
        <p:pic>
          <p:nvPicPr>
            <p:cNvPr id="99" name="Picture 98">
              <a:extLst>
                <a:ext uri="{FF2B5EF4-FFF2-40B4-BE49-F238E27FC236}">
                  <a16:creationId xmlns:a16="http://schemas.microsoft.com/office/drawing/2014/main" id="{D219BB72-1383-384C-A43B-1DE2A7F840F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485021" y="3993475"/>
              <a:ext cx="213750" cy="288000"/>
            </a:xfrm>
            <a:prstGeom prst="rect">
              <a:avLst/>
            </a:prstGeom>
          </p:spPr>
        </p:pic>
      </p:grpSp>
      <p:grpSp>
        <p:nvGrpSpPr>
          <p:cNvPr id="101" name="Group 100">
            <a:extLst>
              <a:ext uri="{FF2B5EF4-FFF2-40B4-BE49-F238E27FC236}">
                <a16:creationId xmlns:a16="http://schemas.microsoft.com/office/drawing/2014/main" id="{453D767F-42DE-BF42-A13F-E78B4DB2EDD9}"/>
              </a:ext>
            </a:extLst>
          </p:cNvPr>
          <p:cNvGrpSpPr/>
          <p:nvPr/>
        </p:nvGrpSpPr>
        <p:grpSpPr>
          <a:xfrm>
            <a:off x="7203560" y="5163306"/>
            <a:ext cx="297558" cy="326642"/>
            <a:chOff x="6401213" y="3954833"/>
            <a:chExt cx="297558" cy="326642"/>
          </a:xfrm>
        </p:grpSpPr>
        <p:pic>
          <p:nvPicPr>
            <p:cNvPr id="102" name="Picture 101">
              <a:extLst>
                <a:ext uri="{FF2B5EF4-FFF2-40B4-BE49-F238E27FC236}">
                  <a16:creationId xmlns:a16="http://schemas.microsoft.com/office/drawing/2014/main" id="{2AB40BE8-71D3-6144-86F1-870327F4D55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01213" y="3954833"/>
              <a:ext cx="213750" cy="288000"/>
            </a:xfrm>
            <a:prstGeom prst="rect">
              <a:avLst/>
            </a:prstGeom>
          </p:spPr>
        </p:pic>
        <p:pic>
          <p:nvPicPr>
            <p:cNvPr id="103" name="Picture 102">
              <a:extLst>
                <a:ext uri="{FF2B5EF4-FFF2-40B4-BE49-F238E27FC236}">
                  <a16:creationId xmlns:a16="http://schemas.microsoft.com/office/drawing/2014/main" id="{07800964-9CE7-6146-AE49-99F2594999D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485021" y="3993475"/>
              <a:ext cx="213750" cy="288000"/>
            </a:xfrm>
            <a:prstGeom prst="rect">
              <a:avLst/>
            </a:prstGeom>
          </p:spPr>
        </p:pic>
      </p:grpSp>
      <p:grpSp>
        <p:nvGrpSpPr>
          <p:cNvPr id="104" name="Group 103">
            <a:extLst>
              <a:ext uri="{FF2B5EF4-FFF2-40B4-BE49-F238E27FC236}">
                <a16:creationId xmlns:a16="http://schemas.microsoft.com/office/drawing/2014/main" id="{953D1077-C7FE-B045-BC01-CCC4F112CC2B}"/>
              </a:ext>
            </a:extLst>
          </p:cNvPr>
          <p:cNvGrpSpPr/>
          <p:nvPr/>
        </p:nvGrpSpPr>
        <p:grpSpPr>
          <a:xfrm>
            <a:off x="9368468" y="2574706"/>
            <a:ext cx="517067" cy="416408"/>
            <a:chOff x="6318773" y="2334928"/>
            <a:chExt cx="517067" cy="416408"/>
          </a:xfrm>
        </p:grpSpPr>
        <p:pic>
          <p:nvPicPr>
            <p:cNvPr id="105" name="Picture 104">
              <a:extLst>
                <a:ext uri="{FF2B5EF4-FFF2-40B4-BE49-F238E27FC236}">
                  <a16:creationId xmlns:a16="http://schemas.microsoft.com/office/drawing/2014/main" id="{92C6A2AA-93BE-6A4F-A0BB-943988EBB99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18773" y="2334928"/>
              <a:ext cx="213750" cy="288000"/>
            </a:xfrm>
            <a:prstGeom prst="rect">
              <a:avLst/>
            </a:prstGeom>
          </p:spPr>
        </p:pic>
        <p:pic>
          <p:nvPicPr>
            <p:cNvPr id="106" name="Picture 105">
              <a:extLst>
                <a:ext uri="{FF2B5EF4-FFF2-40B4-BE49-F238E27FC236}">
                  <a16:creationId xmlns:a16="http://schemas.microsoft.com/office/drawing/2014/main" id="{9CA2783F-2B52-AF42-84BF-51FB6D8260C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08773" y="2356436"/>
              <a:ext cx="213750" cy="288000"/>
            </a:xfrm>
            <a:prstGeom prst="rect">
              <a:avLst/>
            </a:prstGeom>
          </p:spPr>
        </p:pic>
        <p:pic>
          <p:nvPicPr>
            <p:cNvPr id="107" name="Picture 106">
              <a:extLst>
                <a:ext uri="{FF2B5EF4-FFF2-40B4-BE49-F238E27FC236}">
                  <a16:creationId xmlns:a16="http://schemas.microsoft.com/office/drawing/2014/main" id="{A9CC2DD9-520C-AB40-B145-DAF25779F1A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05763" y="2403822"/>
              <a:ext cx="213750" cy="288000"/>
            </a:xfrm>
            <a:prstGeom prst="rect">
              <a:avLst/>
            </a:prstGeom>
          </p:spPr>
        </p:pic>
        <p:pic>
          <p:nvPicPr>
            <p:cNvPr id="108" name="Picture 107">
              <a:extLst>
                <a:ext uri="{FF2B5EF4-FFF2-40B4-BE49-F238E27FC236}">
                  <a16:creationId xmlns:a16="http://schemas.microsoft.com/office/drawing/2014/main" id="{C3CC2BEF-4B1C-724F-9092-DCE2E8C6E70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622090" y="2463336"/>
              <a:ext cx="213750" cy="288000"/>
            </a:xfrm>
            <a:prstGeom prst="rect">
              <a:avLst/>
            </a:prstGeom>
          </p:spPr>
        </p:pic>
      </p:grpSp>
      <p:grpSp>
        <p:nvGrpSpPr>
          <p:cNvPr id="109" name="Group 108">
            <a:extLst>
              <a:ext uri="{FF2B5EF4-FFF2-40B4-BE49-F238E27FC236}">
                <a16:creationId xmlns:a16="http://schemas.microsoft.com/office/drawing/2014/main" id="{AC259851-D97F-CA49-8B2A-54B4932E439F}"/>
              </a:ext>
            </a:extLst>
          </p:cNvPr>
          <p:cNvGrpSpPr/>
          <p:nvPr/>
        </p:nvGrpSpPr>
        <p:grpSpPr>
          <a:xfrm>
            <a:off x="9428192" y="4124809"/>
            <a:ext cx="517067" cy="416408"/>
            <a:chOff x="6318773" y="2334928"/>
            <a:chExt cx="517067" cy="416408"/>
          </a:xfrm>
        </p:grpSpPr>
        <p:pic>
          <p:nvPicPr>
            <p:cNvPr id="110" name="Picture 109">
              <a:extLst>
                <a:ext uri="{FF2B5EF4-FFF2-40B4-BE49-F238E27FC236}">
                  <a16:creationId xmlns:a16="http://schemas.microsoft.com/office/drawing/2014/main" id="{8B304416-E404-364E-A66C-C210E5C1E07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18773" y="2334928"/>
              <a:ext cx="213750" cy="288000"/>
            </a:xfrm>
            <a:prstGeom prst="rect">
              <a:avLst/>
            </a:prstGeom>
          </p:spPr>
        </p:pic>
        <p:pic>
          <p:nvPicPr>
            <p:cNvPr id="111" name="Picture 110">
              <a:extLst>
                <a:ext uri="{FF2B5EF4-FFF2-40B4-BE49-F238E27FC236}">
                  <a16:creationId xmlns:a16="http://schemas.microsoft.com/office/drawing/2014/main" id="{260107AD-2EEE-FC41-97A8-11266A7575C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08773" y="2356436"/>
              <a:ext cx="213750" cy="288000"/>
            </a:xfrm>
            <a:prstGeom prst="rect">
              <a:avLst/>
            </a:prstGeom>
          </p:spPr>
        </p:pic>
        <p:pic>
          <p:nvPicPr>
            <p:cNvPr id="112" name="Picture 111">
              <a:extLst>
                <a:ext uri="{FF2B5EF4-FFF2-40B4-BE49-F238E27FC236}">
                  <a16:creationId xmlns:a16="http://schemas.microsoft.com/office/drawing/2014/main" id="{DFA3E450-B432-A045-994F-294CCC05AA0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05763" y="2403822"/>
              <a:ext cx="213750" cy="288000"/>
            </a:xfrm>
            <a:prstGeom prst="rect">
              <a:avLst/>
            </a:prstGeom>
          </p:spPr>
        </p:pic>
        <p:pic>
          <p:nvPicPr>
            <p:cNvPr id="113" name="Picture 112">
              <a:extLst>
                <a:ext uri="{FF2B5EF4-FFF2-40B4-BE49-F238E27FC236}">
                  <a16:creationId xmlns:a16="http://schemas.microsoft.com/office/drawing/2014/main" id="{1760B970-86D2-3B41-9B19-5296B869F747}"/>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622090" y="2463336"/>
              <a:ext cx="213750" cy="288000"/>
            </a:xfrm>
            <a:prstGeom prst="rect">
              <a:avLst/>
            </a:prstGeom>
          </p:spPr>
        </p:pic>
      </p:grpSp>
      <p:grpSp>
        <p:nvGrpSpPr>
          <p:cNvPr id="114" name="Group 113">
            <a:extLst>
              <a:ext uri="{FF2B5EF4-FFF2-40B4-BE49-F238E27FC236}">
                <a16:creationId xmlns:a16="http://schemas.microsoft.com/office/drawing/2014/main" id="{193B3EEF-F53D-BD48-B3DB-0A11D1808CDF}"/>
              </a:ext>
            </a:extLst>
          </p:cNvPr>
          <p:cNvGrpSpPr/>
          <p:nvPr/>
        </p:nvGrpSpPr>
        <p:grpSpPr>
          <a:xfrm>
            <a:off x="9833899" y="4315948"/>
            <a:ext cx="297558" cy="326642"/>
            <a:chOff x="6401213" y="3954833"/>
            <a:chExt cx="297558" cy="326642"/>
          </a:xfrm>
        </p:grpSpPr>
        <p:pic>
          <p:nvPicPr>
            <p:cNvPr id="115" name="Picture 114">
              <a:extLst>
                <a:ext uri="{FF2B5EF4-FFF2-40B4-BE49-F238E27FC236}">
                  <a16:creationId xmlns:a16="http://schemas.microsoft.com/office/drawing/2014/main" id="{12410ABD-F401-3B40-90C8-3E3CDF7F80E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01213" y="3954833"/>
              <a:ext cx="213750" cy="288000"/>
            </a:xfrm>
            <a:prstGeom prst="rect">
              <a:avLst/>
            </a:prstGeom>
          </p:spPr>
        </p:pic>
        <p:pic>
          <p:nvPicPr>
            <p:cNvPr id="116" name="Picture 115">
              <a:extLst>
                <a:ext uri="{FF2B5EF4-FFF2-40B4-BE49-F238E27FC236}">
                  <a16:creationId xmlns:a16="http://schemas.microsoft.com/office/drawing/2014/main" id="{C46CC235-801A-DC4B-9AED-F67F4747BE4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485021" y="3993475"/>
              <a:ext cx="213750" cy="288000"/>
            </a:xfrm>
            <a:prstGeom prst="rect">
              <a:avLst/>
            </a:prstGeom>
          </p:spPr>
        </p:pic>
      </p:grpSp>
      <p:grpSp>
        <p:nvGrpSpPr>
          <p:cNvPr id="117" name="Group 116">
            <a:extLst>
              <a:ext uri="{FF2B5EF4-FFF2-40B4-BE49-F238E27FC236}">
                <a16:creationId xmlns:a16="http://schemas.microsoft.com/office/drawing/2014/main" id="{78A53E26-E6F6-4844-AE18-95D7FA50D21D}"/>
              </a:ext>
            </a:extLst>
          </p:cNvPr>
          <p:cNvGrpSpPr/>
          <p:nvPr/>
        </p:nvGrpSpPr>
        <p:grpSpPr>
          <a:xfrm>
            <a:off x="9493163" y="5598067"/>
            <a:ext cx="297558" cy="326642"/>
            <a:chOff x="6401213" y="3954833"/>
            <a:chExt cx="297558" cy="326642"/>
          </a:xfrm>
        </p:grpSpPr>
        <p:pic>
          <p:nvPicPr>
            <p:cNvPr id="118" name="Picture 117">
              <a:extLst>
                <a:ext uri="{FF2B5EF4-FFF2-40B4-BE49-F238E27FC236}">
                  <a16:creationId xmlns:a16="http://schemas.microsoft.com/office/drawing/2014/main" id="{57098E0A-9D69-4643-8749-7160EECF010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01213" y="3954833"/>
              <a:ext cx="213750" cy="288000"/>
            </a:xfrm>
            <a:prstGeom prst="rect">
              <a:avLst/>
            </a:prstGeom>
          </p:spPr>
        </p:pic>
        <p:pic>
          <p:nvPicPr>
            <p:cNvPr id="119" name="Picture 118">
              <a:extLst>
                <a:ext uri="{FF2B5EF4-FFF2-40B4-BE49-F238E27FC236}">
                  <a16:creationId xmlns:a16="http://schemas.microsoft.com/office/drawing/2014/main" id="{0C9EF273-6102-0A47-85DD-35955691F10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485021" y="3993475"/>
              <a:ext cx="213750" cy="288000"/>
            </a:xfrm>
            <a:prstGeom prst="rect">
              <a:avLst/>
            </a:prstGeom>
          </p:spPr>
        </p:pic>
      </p:grpSp>
      <p:sp>
        <p:nvSpPr>
          <p:cNvPr id="120" name="TextBox 119">
            <a:extLst>
              <a:ext uri="{FF2B5EF4-FFF2-40B4-BE49-F238E27FC236}">
                <a16:creationId xmlns:a16="http://schemas.microsoft.com/office/drawing/2014/main" id="{3ECEC6ED-5053-6245-8205-3859E2B2422B}"/>
              </a:ext>
            </a:extLst>
          </p:cNvPr>
          <p:cNvSpPr txBox="1"/>
          <p:nvPr/>
        </p:nvSpPr>
        <p:spPr>
          <a:xfrm rot="16200000">
            <a:off x="9846523" y="3997865"/>
            <a:ext cx="4498796" cy="200055"/>
          </a:xfrm>
          <a:prstGeom prst="rect">
            <a:avLst/>
          </a:prstGeom>
          <a:noFill/>
        </p:spPr>
        <p:txBody>
          <a:bodyPr wrap="square" rtlCol="0">
            <a:spAutoFit/>
          </a:bodyPr>
          <a:lstStyle/>
          <a:p>
            <a:r>
              <a:rPr lang="en-US" sz="700" dirty="0">
                <a:solidFill>
                  <a:schemeClr val="bg1">
                    <a:lumMod val="50000"/>
                  </a:schemeClr>
                </a:solidFill>
              </a:rPr>
              <a:t>Icons made by </a:t>
            </a:r>
            <a:r>
              <a:rPr lang="en-US" sz="700" dirty="0">
                <a:solidFill>
                  <a:schemeClr val="bg1">
                    <a:lumMod val="50000"/>
                  </a:schemeClr>
                </a:solidFill>
                <a:hlinkClick r:id="rId11" tooltip="Freepik">
                  <a:extLst>
                    <a:ext uri="{A12FA001-AC4F-418D-AE19-62706E023703}">
                      <ahyp:hlinkClr xmlns:ahyp="http://schemas.microsoft.com/office/drawing/2018/hyperlinkcolor" val="tx"/>
                    </a:ext>
                  </a:extLst>
                </a:hlinkClick>
              </a:rPr>
              <a:t>Freepik</a:t>
            </a:r>
            <a:r>
              <a:rPr lang="en-US" sz="700" dirty="0">
                <a:solidFill>
                  <a:schemeClr val="bg1">
                    <a:lumMod val="50000"/>
                  </a:schemeClr>
                </a:solidFill>
              </a:rPr>
              <a:t> from </a:t>
            </a:r>
            <a:r>
              <a:rPr lang="en-US" sz="700" dirty="0">
                <a:solidFill>
                  <a:schemeClr val="bg1">
                    <a:lumMod val="50000"/>
                  </a:schemeClr>
                </a:solidFill>
                <a:hlinkClick r:id="rId12" tooltip="Flaticon">
                  <a:extLst>
                    <a:ext uri="{A12FA001-AC4F-418D-AE19-62706E023703}">
                      <ahyp:hlinkClr xmlns:ahyp="http://schemas.microsoft.com/office/drawing/2018/hyperlinkcolor" val="tx"/>
                    </a:ext>
                  </a:extLst>
                </a:hlinkClick>
              </a:rPr>
              <a:t>www.flaticon.com</a:t>
            </a:r>
            <a:r>
              <a:rPr lang="en-US" sz="700" dirty="0">
                <a:solidFill>
                  <a:schemeClr val="bg1">
                    <a:lumMod val="50000"/>
                  </a:schemeClr>
                </a:solidFill>
              </a:rPr>
              <a:t> </a:t>
            </a:r>
          </a:p>
        </p:txBody>
      </p:sp>
    </p:spTree>
    <p:extLst>
      <p:ext uri="{BB962C8B-B14F-4D97-AF65-F5344CB8AC3E}">
        <p14:creationId xmlns:p14="http://schemas.microsoft.com/office/powerpoint/2010/main" val="618546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491697B7-384A-8C47-922C-5D7C2E128F5E}"/>
              </a:ext>
            </a:extLst>
          </p:cNvPr>
          <p:cNvPicPr>
            <a:picLocks noGrp="1" noChangeAspect="1"/>
          </p:cNvPicPr>
          <p:nvPr>
            <p:ph type="pic" sz="quarter" idx="4294967295"/>
          </p:nvPr>
        </p:nvPicPr>
        <p:blipFill>
          <a:blip r:embed="rId3" cstate="screen">
            <a:extLst>
              <a:ext uri="{28A0092B-C50C-407E-A947-70E740481C1C}">
                <a14:useLocalDpi xmlns:a14="http://schemas.microsoft.com/office/drawing/2010/main"/>
              </a:ext>
            </a:extLst>
          </a:blip>
          <a:srcRect/>
          <a:stretch>
            <a:fillRect/>
          </a:stretch>
        </p:blipFill>
        <p:spPr>
          <a:xfrm>
            <a:off x="0" y="0"/>
            <a:ext cx="12192000" cy="6297613"/>
          </a:xfrm>
        </p:spPr>
      </p:pic>
      <p:sp>
        <p:nvSpPr>
          <p:cNvPr id="10" name="Rectangle 9"/>
          <p:cNvSpPr/>
          <p:nvPr/>
        </p:nvSpPr>
        <p:spPr>
          <a:xfrm>
            <a:off x="3175" y="545476"/>
            <a:ext cx="12188825" cy="6312524"/>
          </a:xfrm>
          <a:prstGeom prst="rect">
            <a:avLst/>
          </a:prstGeom>
          <a:gradFill flip="none" rotWithShape="0">
            <a:gsLst>
              <a:gs pos="0">
                <a:srgbClr val="002452">
                  <a:alpha val="50000"/>
                </a:srgbClr>
              </a:gs>
              <a:gs pos="96000">
                <a:srgbClr val="002452">
                  <a:alpha val="76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2" name="TextBox 11"/>
          <p:cNvSpPr txBox="1"/>
          <p:nvPr/>
        </p:nvSpPr>
        <p:spPr>
          <a:xfrm>
            <a:off x="1856508" y="1898235"/>
            <a:ext cx="8478983" cy="1015663"/>
          </a:xfrm>
          <a:prstGeom prst="rect">
            <a:avLst/>
          </a:prstGeom>
          <a:noFill/>
        </p:spPr>
        <p:txBody>
          <a:bodyPr wrap="square" rtlCol="0">
            <a:spAutoFit/>
          </a:bodyPr>
          <a:lstStyle/>
          <a:p>
            <a:pPr algn="ctr"/>
            <a:r>
              <a:rPr lang="en-US" sz="6000" dirty="0">
                <a:solidFill>
                  <a:schemeClr val="bg1"/>
                </a:solidFill>
              </a:rPr>
              <a:t>Stream Processing</a:t>
            </a:r>
            <a:endParaRPr lang="en-US" sz="5900" dirty="0">
              <a:solidFill>
                <a:schemeClr val="bg1"/>
              </a:solidFill>
              <a:latin typeface="+mj-lt"/>
              <a:ea typeface="Lato Bold" charset="0"/>
              <a:cs typeface="Lato Bold" charset="0"/>
            </a:endParaRPr>
          </a:p>
        </p:txBody>
      </p:sp>
      <p:grpSp>
        <p:nvGrpSpPr>
          <p:cNvPr id="14" name="Group 13"/>
          <p:cNvGrpSpPr/>
          <p:nvPr/>
        </p:nvGrpSpPr>
        <p:grpSpPr>
          <a:xfrm>
            <a:off x="3803030" y="1763920"/>
            <a:ext cx="4617728" cy="3206990"/>
            <a:chOff x="1558925" y="3527840"/>
            <a:chExt cx="9235455" cy="6413980"/>
          </a:xfrm>
        </p:grpSpPr>
        <p:cxnSp>
          <p:nvCxnSpPr>
            <p:cNvPr id="16" name="Straight Connector 15"/>
            <p:cNvCxnSpPr/>
            <p:nvPr/>
          </p:nvCxnSpPr>
          <p:spPr>
            <a:xfrm>
              <a:off x="1558925" y="9941820"/>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58925" y="3527840"/>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CBF4F12A-3F3C-6E42-B9D6-DADCB6E0AD0A}"/>
              </a:ext>
            </a:extLst>
          </p:cNvPr>
          <p:cNvSpPr txBox="1"/>
          <p:nvPr/>
        </p:nvSpPr>
        <p:spPr>
          <a:xfrm>
            <a:off x="0" y="6319869"/>
            <a:ext cx="4438080" cy="523220"/>
          </a:xfrm>
          <a:prstGeom prst="rect">
            <a:avLst/>
          </a:prstGeom>
          <a:noFill/>
        </p:spPr>
        <p:txBody>
          <a:bodyPr wrap="square" rtlCol="0">
            <a:spAutoFit/>
          </a:bodyPr>
          <a:lstStyle/>
          <a:p>
            <a:pPr algn="ctr"/>
            <a:r>
              <a:rPr lang="en-US" sz="2800" dirty="0">
                <a:solidFill>
                  <a:schemeClr val="bg1"/>
                </a:solidFill>
              </a:rPr>
              <a:t>Spring 2020 - </a:t>
            </a:r>
            <a:r>
              <a:rPr lang="en-US" sz="2800" b="1" dirty="0">
                <a:solidFill>
                  <a:schemeClr val="bg1"/>
                </a:solidFill>
              </a:rPr>
              <a:t>week #9</a:t>
            </a:r>
            <a:endParaRPr lang="en-US" sz="2000" b="1" dirty="0">
              <a:solidFill>
                <a:schemeClr val="bg1"/>
              </a:solidFill>
              <a:latin typeface="+mj-lt"/>
              <a:ea typeface="Lato Bold" charset="0"/>
              <a:cs typeface="Lato Bold" charset="0"/>
            </a:endParaRPr>
          </a:p>
        </p:txBody>
      </p:sp>
    </p:spTree>
    <p:extLst>
      <p:ext uri="{BB962C8B-B14F-4D97-AF65-F5344CB8AC3E}">
        <p14:creationId xmlns:p14="http://schemas.microsoft.com/office/powerpoint/2010/main" val="42331912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58DC12-5E9F-874C-BA5C-3A2F8D9A2F6C}"/>
              </a:ext>
            </a:extLst>
          </p:cNvPr>
          <p:cNvSpPr>
            <a:spLocks noGrp="1"/>
          </p:cNvSpPr>
          <p:nvPr>
            <p:ph idx="1"/>
          </p:nvPr>
        </p:nvSpPr>
        <p:spPr>
          <a:xfrm>
            <a:off x="838200" y="1276709"/>
            <a:ext cx="10515600" cy="4900254"/>
          </a:xfrm>
        </p:spPr>
        <p:txBody>
          <a:bodyPr/>
          <a:lstStyle/>
          <a:p>
            <a:r>
              <a:rPr lang="en-US" dirty="0"/>
              <a:t>Implementation of Publish/Subscribe messaging</a:t>
            </a:r>
          </a:p>
          <a:p>
            <a:pPr lvl="1"/>
            <a:endParaRPr lang="en-US" dirty="0"/>
          </a:p>
          <a:p>
            <a:pPr lvl="1"/>
            <a:r>
              <a:rPr lang="en-US" dirty="0"/>
              <a:t>Topics</a:t>
            </a:r>
          </a:p>
          <a:p>
            <a:pPr lvl="2"/>
            <a:r>
              <a:rPr lang="en-US" dirty="0"/>
              <a:t>Partitions</a:t>
            </a:r>
          </a:p>
          <a:p>
            <a:pPr marL="1657350" lvl="3" indent="-285750">
              <a:buFont typeface="Arial" panose="020B0604020202020204" pitchFamily="34" charset="0"/>
              <a:buChar char="•"/>
            </a:pPr>
            <a:r>
              <a:rPr lang="en-US" i="1" dirty="0">
                <a:solidFill>
                  <a:schemeClr val="bg1">
                    <a:lumMod val="50000"/>
                  </a:schemeClr>
                </a:solidFill>
              </a:rPr>
              <a:t>For scalability and fault tolerance</a:t>
            </a:r>
          </a:p>
          <a:p>
            <a:pPr marL="457108" lvl="1" indent="0">
              <a:buNone/>
            </a:pPr>
            <a:endParaRPr lang="en-US" dirty="0"/>
          </a:p>
          <a:p>
            <a:pPr lvl="1"/>
            <a:r>
              <a:rPr lang="en-US" dirty="0"/>
              <a:t>Publishers and Subscribers</a:t>
            </a:r>
          </a:p>
          <a:p>
            <a:pPr lvl="2"/>
            <a:r>
              <a:rPr lang="en-US" dirty="0"/>
              <a:t>Kafka Clients</a:t>
            </a:r>
          </a:p>
          <a:p>
            <a:pPr marL="1657350" lvl="3" indent="-285750">
              <a:buFont typeface="Arial" panose="020B0604020202020204" pitchFamily="34" charset="0"/>
              <a:buChar char="•"/>
            </a:pPr>
            <a:r>
              <a:rPr lang="en-US" dirty="0"/>
              <a:t>Producers  (Publishers)</a:t>
            </a:r>
          </a:p>
          <a:p>
            <a:pPr marL="1657350" lvl="3" indent="-285750">
              <a:buFont typeface="Arial" panose="020B0604020202020204" pitchFamily="34" charset="0"/>
              <a:buChar char="•"/>
            </a:pPr>
            <a:r>
              <a:rPr lang="en-US" dirty="0"/>
              <a:t>and Consumers (Subscribers)</a:t>
            </a:r>
          </a:p>
          <a:p>
            <a:pPr marL="2342739" lvl="4" indent="-285750"/>
            <a:r>
              <a:rPr lang="en-US" i="1" dirty="0">
                <a:solidFill>
                  <a:schemeClr val="bg1">
                    <a:lumMod val="50000"/>
                  </a:schemeClr>
                </a:solidFill>
              </a:rPr>
              <a:t>Organized in consumer groups for scalability</a:t>
            </a:r>
          </a:p>
        </p:txBody>
      </p:sp>
      <p:sp>
        <p:nvSpPr>
          <p:cNvPr id="3" name="Title 2">
            <a:extLst>
              <a:ext uri="{FF2B5EF4-FFF2-40B4-BE49-F238E27FC236}">
                <a16:creationId xmlns:a16="http://schemas.microsoft.com/office/drawing/2014/main" id="{E5ED7CE3-C6D8-144B-ADF3-B62E9AAE67E6}"/>
              </a:ext>
            </a:extLst>
          </p:cNvPr>
          <p:cNvSpPr>
            <a:spLocks noGrp="1"/>
          </p:cNvSpPr>
          <p:nvPr>
            <p:ph type="title"/>
          </p:nvPr>
        </p:nvSpPr>
        <p:spPr/>
        <p:txBody>
          <a:bodyPr/>
          <a:lstStyle/>
          <a:p>
            <a:r>
              <a:rPr lang="en-US" dirty="0"/>
              <a:t>Kafka</a:t>
            </a:r>
          </a:p>
        </p:txBody>
      </p:sp>
    </p:spTree>
    <p:extLst>
      <p:ext uri="{BB962C8B-B14F-4D97-AF65-F5344CB8AC3E}">
        <p14:creationId xmlns:p14="http://schemas.microsoft.com/office/powerpoint/2010/main" val="24114748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554F6A-B9DC-1A4B-BEBB-10B9FE42D7B7}"/>
              </a:ext>
            </a:extLst>
          </p:cNvPr>
          <p:cNvSpPr>
            <a:spLocks noGrp="1"/>
          </p:cNvSpPr>
          <p:nvPr>
            <p:ph idx="1"/>
          </p:nvPr>
        </p:nvSpPr>
        <p:spPr/>
        <p:txBody>
          <a:bodyPr/>
          <a:lstStyle/>
          <a:p>
            <a:r>
              <a:rPr lang="en-US" dirty="0"/>
              <a:t>Stream processing</a:t>
            </a:r>
          </a:p>
          <a:p>
            <a:r>
              <a:rPr lang="en-US" dirty="0"/>
              <a:t>Integrated with Spark API</a:t>
            </a:r>
          </a:p>
          <a:p>
            <a:pPr lvl="1"/>
            <a:r>
              <a:rPr lang="en-US" dirty="0"/>
              <a:t>High level abstractions (</a:t>
            </a:r>
            <a:r>
              <a:rPr lang="en-US" dirty="0" err="1"/>
              <a:t>DStreams</a:t>
            </a:r>
            <a:r>
              <a:rPr lang="en-US" dirty="0"/>
              <a:t>)</a:t>
            </a:r>
          </a:p>
          <a:p>
            <a:r>
              <a:rPr lang="en-US" dirty="0"/>
              <a:t>Fault tolerant</a:t>
            </a:r>
          </a:p>
          <a:p>
            <a:r>
              <a:rPr lang="en-US" dirty="0"/>
              <a:t>Works through micro-batches</a:t>
            </a:r>
          </a:p>
          <a:p>
            <a:r>
              <a:rPr lang="en-US" dirty="0"/>
              <a:t>Can read from multiple sources</a:t>
            </a:r>
          </a:p>
          <a:p>
            <a:pPr lvl="1"/>
            <a:r>
              <a:rPr lang="en-US" dirty="0"/>
              <a:t>Kafka, HDFS, Flume, </a:t>
            </a:r>
            <a:r>
              <a:rPr lang="en-US" dirty="0" err="1"/>
              <a:t>ZeroMQ</a:t>
            </a:r>
            <a:r>
              <a:rPr lang="en-US" dirty="0"/>
              <a:t>, Twitter</a:t>
            </a:r>
          </a:p>
          <a:p>
            <a:pPr lvl="1"/>
            <a:endParaRPr lang="en-US" dirty="0"/>
          </a:p>
          <a:p>
            <a:pPr lvl="1"/>
            <a:endParaRPr lang="en-US" dirty="0"/>
          </a:p>
          <a:p>
            <a:pPr marL="457108" lvl="1" indent="0">
              <a:buNone/>
            </a:pPr>
            <a:endParaRPr lang="en-US" i="1" dirty="0"/>
          </a:p>
        </p:txBody>
      </p:sp>
      <p:sp>
        <p:nvSpPr>
          <p:cNvPr id="3" name="Title 2">
            <a:extLst>
              <a:ext uri="{FF2B5EF4-FFF2-40B4-BE49-F238E27FC236}">
                <a16:creationId xmlns:a16="http://schemas.microsoft.com/office/drawing/2014/main" id="{97718815-406B-444E-AC02-F17BF18D58FB}"/>
              </a:ext>
            </a:extLst>
          </p:cNvPr>
          <p:cNvSpPr>
            <a:spLocks noGrp="1"/>
          </p:cNvSpPr>
          <p:nvPr>
            <p:ph type="title"/>
          </p:nvPr>
        </p:nvSpPr>
        <p:spPr/>
        <p:txBody>
          <a:bodyPr/>
          <a:lstStyle/>
          <a:p>
            <a:r>
              <a:rPr lang="en-US" dirty="0"/>
              <a:t>Spark Streaming</a:t>
            </a:r>
          </a:p>
        </p:txBody>
      </p:sp>
      <p:grpSp>
        <p:nvGrpSpPr>
          <p:cNvPr id="7" name="Group 6">
            <a:extLst>
              <a:ext uri="{FF2B5EF4-FFF2-40B4-BE49-F238E27FC236}">
                <a16:creationId xmlns:a16="http://schemas.microsoft.com/office/drawing/2014/main" id="{2113B1E1-E52B-C049-BB40-08F71BAC9964}"/>
              </a:ext>
            </a:extLst>
          </p:cNvPr>
          <p:cNvGrpSpPr/>
          <p:nvPr/>
        </p:nvGrpSpPr>
        <p:grpSpPr>
          <a:xfrm>
            <a:off x="8130905" y="1154632"/>
            <a:ext cx="2658035" cy="1924400"/>
            <a:chOff x="2124635" y="2528046"/>
            <a:chExt cx="5280212" cy="3822839"/>
          </a:xfrm>
        </p:grpSpPr>
        <p:sp>
          <p:nvSpPr>
            <p:cNvPr id="4" name="Oval 3">
              <a:extLst>
                <a:ext uri="{FF2B5EF4-FFF2-40B4-BE49-F238E27FC236}">
                  <a16:creationId xmlns:a16="http://schemas.microsoft.com/office/drawing/2014/main" id="{D2C6B67D-CC7B-4443-9730-5C3BE3D461CB}"/>
                </a:ext>
              </a:extLst>
            </p:cNvPr>
            <p:cNvSpPr/>
            <p:nvPr/>
          </p:nvSpPr>
          <p:spPr>
            <a:xfrm>
              <a:off x="2124635" y="2528046"/>
              <a:ext cx="3030071" cy="3030071"/>
            </a:xfrm>
            <a:prstGeom prst="ellipse">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Batch</a:t>
              </a:r>
            </a:p>
          </p:txBody>
        </p:sp>
        <p:sp>
          <p:nvSpPr>
            <p:cNvPr id="5" name="Oval 4">
              <a:extLst>
                <a:ext uri="{FF2B5EF4-FFF2-40B4-BE49-F238E27FC236}">
                  <a16:creationId xmlns:a16="http://schemas.microsoft.com/office/drawing/2014/main" id="{5D045C9B-34D5-0F42-9E9B-ADD3BF3EA76F}"/>
                </a:ext>
              </a:extLst>
            </p:cNvPr>
            <p:cNvSpPr/>
            <p:nvPr/>
          </p:nvSpPr>
          <p:spPr>
            <a:xfrm>
              <a:off x="4374776" y="2528046"/>
              <a:ext cx="3030071" cy="3030071"/>
            </a:xfrm>
            <a:prstGeom prst="ellipse">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Stream</a:t>
              </a:r>
            </a:p>
          </p:txBody>
        </p:sp>
        <p:sp>
          <p:nvSpPr>
            <p:cNvPr id="6" name="TextBox 5">
              <a:extLst>
                <a:ext uri="{FF2B5EF4-FFF2-40B4-BE49-F238E27FC236}">
                  <a16:creationId xmlns:a16="http://schemas.microsoft.com/office/drawing/2014/main" id="{F21E36CE-458A-BC40-8C17-C84DDBA83888}"/>
                </a:ext>
              </a:extLst>
            </p:cNvPr>
            <p:cNvSpPr txBox="1"/>
            <p:nvPr/>
          </p:nvSpPr>
          <p:spPr>
            <a:xfrm>
              <a:off x="3908489" y="5800624"/>
              <a:ext cx="1874327" cy="550261"/>
            </a:xfrm>
            <a:prstGeom prst="rect">
              <a:avLst/>
            </a:prstGeom>
            <a:noFill/>
          </p:spPr>
          <p:txBody>
            <a:bodyPr wrap="none" rtlCol="0">
              <a:spAutoFit/>
            </a:bodyPr>
            <a:lstStyle/>
            <a:p>
              <a:r>
                <a:rPr lang="en-US" sz="1200" dirty="0">
                  <a:solidFill>
                    <a:srgbClr val="00B050"/>
                  </a:solidFill>
                </a:rPr>
                <a:t>Micro-batch</a:t>
              </a:r>
            </a:p>
          </p:txBody>
        </p:sp>
      </p:grpSp>
      <p:cxnSp>
        <p:nvCxnSpPr>
          <p:cNvPr id="9" name="Straight Connector 8">
            <a:extLst>
              <a:ext uri="{FF2B5EF4-FFF2-40B4-BE49-F238E27FC236}">
                <a16:creationId xmlns:a16="http://schemas.microsoft.com/office/drawing/2014/main" id="{BFF1FC99-91CC-0D42-8A5B-E511C1C77172}"/>
              </a:ext>
            </a:extLst>
          </p:cNvPr>
          <p:cNvCxnSpPr>
            <a:cxnSpLocks/>
          </p:cNvCxnSpPr>
          <p:nvPr/>
        </p:nvCxnSpPr>
        <p:spPr>
          <a:xfrm>
            <a:off x="9450671" y="2546647"/>
            <a:ext cx="1" cy="255386"/>
          </a:xfrm>
          <a:prstGeom prst="line">
            <a:avLst/>
          </a:prstGeom>
          <a:ln w="28575">
            <a:solidFill>
              <a:srgbClr val="92D05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9337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554F6A-B9DC-1A4B-BEBB-10B9FE42D7B7}"/>
              </a:ext>
            </a:extLst>
          </p:cNvPr>
          <p:cNvSpPr>
            <a:spLocks noGrp="1"/>
          </p:cNvSpPr>
          <p:nvPr>
            <p:ph idx="1"/>
          </p:nvPr>
        </p:nvSpPr>
        <p:spPr/>
        <p:txBody>
          <a:bodyPr/>
          <a:lstStyle/>
          <a:p>
            <a:r>
              <a:rPr lang="en-US" dirty="0"/>
              <a:t>How it works</a:t>
            </a:r>
          </a:p>
          <a:p>
            <a:endParaRPr lang="en-US" i="1" dirty="0"/>
          </a:p>
          <a:p>
            <a:endParaRPr lang="en-US" i="1" dirty="0"/>
          </a:p>
          <a:p>
            <a:endParaRPr lang="en-US" i="1" dirty="0"/>
          </a:p>
          <a:p>
            <a:endParaRPr lang="en-US" dirty="0"/>
          </a:p>
          <a:p>
            <a:r>
              <a:rPr lang="en-US" dirty="0" err="1"/>
              <a:t>DStream</a:t>
            </a:r>
            <a:r>
              <a:rPr lang="en-US" dirty="0"/>
              <a:t>: continuous stream of data</a:t>
            </a:r>
          </a:p>
          <a:p>
            <a:pPr lvl="1"/>
            <a:r>
              <a:rPr lang="en-US" dirty="0"/>
              <a:t>Created from inputs (e.g. Kafka) or derived from other </a:t>
            </a:r>
            <a:r>
              <a:rPr lang="en-US" dirty="0" err="1"/>
              <a:t>DStreams</a:t>
            </a:r>
            <a:endParaRPr lang="en-US" dirty="0"/>
          </a:p>
          <a:p>
            <a:pPr lvl="1"/>
            <a:r>
              <a:rPr lang="en-US" dirty="0"/>
              <a:t>Supports transformations like RDDs</a:t>
            </a:r>
          </a:p>
          <a:p>
            <a:pPr lvl="2"/>
            <a:r>
              <a:rPr lang="en-US" dirty="0"/>
              <a:t>(map, count, join, </a:t>
            </a:r>
            <a:r>
              <a:rPr lang="en-US" dirty="0" err="1"/>
              <a:t>etc</a:t>
            </a:r>
            <a:r>
              <a:rPr lang="en-US" dirty="0"/>
              <a:t>)</a:t>
            </a:r>
          </a:p>
          <a:p>
            <a:pPr lvl="2"/>
            <a:endParaRPr lang="en-US" dirty="0"/>
          </a:p>
          <a:p>
            <a:endParaRPr lang="en-US" dirty="0"/>
          </a:p>
          <a:p>
            <a:pPr lvl="1"/>
            <a:endParaRPr lang="en-US" dirty="0"/>
          </a:p>
        </p:txBody>
      </p:sp>
      <p:sp>
        <p:nvSpPr>
          <p:cNvPr id="3" name="Title 2">
            <a:extLst>
              <a:ext uri="{FF2B5EF4-FFF2-40B4-BE49-F238E27FC236}">
                <a16:creationId xmlns:a16="http://schemas.microsoft.com/office/drawing/2014/main" id="{97718815-406B-444E-AC02-F17BF18D58FB}"/>
              </a:ext>
            </a:extLst>
          </p:cNvPr>
          <p:cNvSpPr>
            <a:spLocks noGrp="1"/>
          </p:cNvSpPr>
          <p:nvPr>
            <p:ph type="title"/>
          </p:nvPr>
        </p:nvSpPr>
        <p:spPr/>
        <p:txBody>
          <a:bodyPr/>
          <a:lstStyle/>
          <a:p>
            <a:r>
              <a:rPr lang="en-US" dirty="0"/>
              <a:t>Spark Streaming</a:t>
            </a:r>
          </a:p>
        </p:txBody>
      </p:sp>
      <p:pic>
        <p:nvPicPr>
          <p:cNvPr id="8" name="Picture 7">
            <a:extLst>
              <a:ext uri="{FF2B5EF4-FFF2-40B4-BE49-F238E27FC236}">
                <a16:creationId xmlns:a16="http://schemas.microsoft.com/office/drawing/2014/main" id="{8FDDC32B-BED2-6746-8624-5B0B1F000DB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96270" y="1848494"/>
            <a:ext cx="6363768" cy="1420113"/>
          </a:xfrm>
          <a:prstGeom prst="rect">
            <a:avLst/>
          </a:prstGeom>
        </p:spPr>
      </p:pic>
      <p:sp>
        <p:nvSpPr>
          <p:cNvPr id="9" name="TextBox 8">
            <a:extLst>
              <a:ext uri="{FF2B5EF4-FFF2-40B4-BE49-F238E27FC236}">
                <a16:creationId xmlns:a16="http://schemas.microsoft.com/office/drawing/2014/main" id="{A13F5AC0-4835-5747-92F9-B58B5BEE868C}"/>
              </a:ext>
            </a:extLst>
          </p:cNvPr>
          <p:cNvSpPr txBox="1"/>
          <p:nvPr/>
        </p:nvSpPr>
        <p:spPr>
          <a:xfrm rot="16200000">
            <a:off x="9846523" y="3997865"/>
            <a:ext cx="4498796" cy="200055"/>
          </a:xfrm>
          <a:prstGeom prst="rect">
            <a:avLst/>
          </a:prstGeom>
          <a:noFill/>
        </p:spPr>
        <p:txBody>
          <a:bodyPr wrap="square" rtlCol="0">
            <a:spAutoFit/>
          </a:bodyPr>
          <a:lstStyle/>
          <a:p>
            <a:r>
              <a:rPr lang="en-US" sz="700" dirty="0">
                <a:solidFill>
                  <a:schemeClr val="bg1">
                    <a:lumMod val="50000"/>
                  </a:schemeClr>
                </a:solidFill>
              </a:rPr>
              <a:t>Image credits: </a:t>
            </a:r>
            <a:r>
              <a:rPr lang="en-US" sz="700" dirty="0">
                <a:solidFill>
                  <a:schemeClr val="bg1">
                    <a:lumMod val="50000"/>
                  </a:schemeClr>
                </a:solidFill>
                <a:hlinkClick r:id="rId4">
                  <a:extLst>
                    <a:ext uri="{A12FA001-AC4F-418D-AE19-62706E023703}">
                      <ahyp:hlinkClr xmlns:ahyp="http://schemas.microsoft.com/office/drawing/2018/hyperlinkcolor" val="tx"/>
                    </a:ext>
                  </a:extLst>
                </a:hlinkClick>
              </a:rPr>
              <a:t>https://spark.apache.org/docs/latest/streaming-programming-guide.html</a:t>
            </a:r>
            <a:r>
              <a:rPr lang="en-US" sz="700" dirty="0">
                <a:solidFill>
                  <a:schemeClr val="bg1">
                    <a:lumMod val="50000"/>
                  </a:schemeClr>
                </a:solidFill>
              </a:rPr>
              <a:t> </a:t>
            </a:r>
          </a:p>
        </p:txBody>
      </p:sp>
    </p:spTree>
    <p:extLst>
      <p:ext uri="{BB962C8B-B14F-4D97-AF65-F5344CB8AC3E}">
        <p14:creationId xmlns:p14="http://schemas.microsoft.com/office/powerpoint/2010/main" val="2774025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554F6A-B9DC-1A4B-BEBB-10B9FE42D7B7}"/>
              </a:ext>
            </a:extLst>
          </p:cNvPr>
          <p:cNvSpPr>
            <a:spLocks noGrp="1"/>
          </p:cNvSpPr>
          <p:nvPr>
            <p:ph idx="1"/>
          </p:nvPr>
        </p:nvSpPr>
        <p:spPr/>
        <p:txBody>
          <a:bodyPr/>
          <a:lstStyle/>
          <a:p>
            <a:pPr lvl="2"/>
            <a:endParaRPr lang="en-US" dirty="0"/>
          </a:p>
          <a:p>
            <a:r>
              <a:rPr lang="en-US" dirty="0"/>
              <a:t>Gitlab project URL</a:t>
            </a:r>
          </a:p>
          <a:p>
            <a:pPr lvl="1"/>
            <a:r>
              <a:rPr lang="en-US" b="1" dirty="0">
                <a:solidFill>
                  <a:srgbClr val="FF0000"/>
                </a:solidFill>
              </a:rPr>
              <a:t>(!) PUT LINK to RENKU Project</a:t>
            </a:r>
          </a:p>
          <a:p>
            <a:pPr lvl="1"/>
            <a:endParaRPr lang="en-US" dirty="0"/>
          </a:p>
        </p:txBody>
      </p:sp>
      <p:sp>
        <p:nvSpPr>
          <p:cNvPr id="3" name="Title 2">
            <a:extLst>
              <a:ext uri="{FF2B5EF4-FFF2-40B4-BE49-F238E27FC236}">
                <a16:creationId xmlns:a16="http://schemas.microsoft.com/office/drawing/2014/main" id="{97718815-406B-444E-AC02-F17BF18D58FB}"/>
              </a:ext>
            </a:extLst>
          </p:cNvPr>
          <p:cNvSpPr>
            <a:spLocks noGrp="1"/>
          </p:cNvSpPr>
          <p:nvPr>
            <p:ph type="title"/>
          </p:nvPr>
        </p:nvSpPr>
        <p:spPr/>
        <p:txBody>
          <a:bodyPr/>
          <a:lstStyle/>
          <a:p>
            <a:r>
              <a:rPr lang="en-US" dirty="0"/>
              <a:t>Exercises week 9</a:t>
            </a:r>
          </a:p>
        </p:txBody>
      </p:sp>
      <p:sp>
        <p:nvSpPr>
          <p:cNvPr id="9" name="TextBox 8">
            <a:extLst>
              <a:ext uri="{FF2B5EF4-FFF2-40B4-BE49-F238E27FC236}">
                <a16:creationId xmlns:a16="http://schemas.microsoft.com/office/drawing/2014/main" id="{A13F5AC0-4835-5747-92F9-B58B5BEE868C}"/>
              </a:ext>
            </a:extLst>
          </p:cNvPr>
          <p:cNvSpPr txBox="1"/>
          <p:nvPr/>
        </p:nvSpPr>
        <p:spPr>
          <a:xfrm rot="16200000">
            <a:off x="9846523" y="3997865"/>
            <a:ext cx="4498796" cy="200055"/>
          </a:xfrm>
          <a:prstGeom prst="rect">
            <a:avLst/>
          </a:prstGeom>
          <a:noFill/>
        </p:spPr>
        <p:txBody>
          <a:bodyPr wrap="square" rtlCol="0">
            <a:spAutoFit/>
          </a:bodyPr>
          <a:lstStyle/>
          <a:p>
            <a:r>
              <a:rPr lang="en-US" sz="700" dirty="0">
                <a:solidFill>
                  <a:schemeClr val="bg1">
                    <a:lumMod val="50000"/>
                  </a:schemeClr>
                </a:solidFill>
              </a:rPr>
              <a:t>Image credits: </a:t>
            </a:r>
            <a:r>
              <a:rPr lang="en-US" sz="700" dirty="0">
                <a:solidFill>
                  <a:schemeClr val="bg1">
                    <a:lumMod val="50000"/>
                  </a:schemeClr>
                </a:solidFill>
                <a:hlinkClick r:id="rId3">
                  <a:extLst>
                    <a:ext uri="{A12FA001-AC4F-418D-AE19-62706E023703}">
                      <ahyp:hlinkClr xmlns:ahyp="http://schemas.microsoft.com/office/drawing/2018/hyperlinkcolor" val="tx"/>
                    </a:ext>
                  </a:extLst>
                </a:hlinkClick>
              </a:rPr>
              <a:t>https://spark.apache.org/docs/latest/streaming-programming-guide.html</a:t>
            </a:r>
            <a:r>
              <a:rPr lang="en-US" sz="700" dirty="0">
                <a:solidFill>
                  <a:schemeClr val="bg1">
                    <a:lumMod val="50000"/>
                  </a:schemeClr>
                </a:solidFill>
              </a:rPr>
              <a:t> </a:t>
            </a:r>
          </a:p>
        </p:txBody>
      </p:sp>
    </p:spTree>
    <p:extLst>
      <p:ext uri="{BB962C8B-B14F-4D97-AF65-F5344CB8AC3E}">
        <p14:creationId xmlns:p14="http://schemas.microsoft.com/office/powerpoint/2010/main" val="1958843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pPr marL="171450" lvl="1">
              <a:spcBef>
                <a:spcPts val="750"/>
              </a:spcBef>
              <a:buClr>
                <a:schemeClr val="accent1"/>
              </a:buClr>
            </a:pPr>
            <a:r>
              <a:rPr lang="en-US" sz="2400" dirty="0"/>
              <a:t>Objectives</a:t>
            </a:r>
          </a:p>
          <a:p>
            <a:pPr marL="628559" lvl="2">
              <a:spcBef>
                <a:spcPts val="750"/>
              </a:spcBef>
              <a:buClr>
                <a:schemeClr val="accent1"/>
              </a:buClr>
            </a:pPr>
            <a:r>
              <a:rPr lang="en-US" dirty="0"/>
              <a:t>Review concepts of stream processing</a:t>
            </a:r>
          </a:p>
          <a:p>
            <a:pPr marL="628559" lvl="2">
              <a:spcBef>
                <a:spcPts val="750"/>
              </a:spcBef>
              <a:buClr>
                <a:schemeClr val="accent1"/>
              </a:buClr>
            </a:pPr>
            <a:r>
              <a:rPr lang="en-US" dirty="0"/>
              <a:t>Experiment with typical tools for</a:t>
            </a:r>
          </a:p>
          <a:p>
            <a:pPr lvl="2"/>
            <a:r>
              <a:rPr lang="en-US" dirty="0"/>
              <a:t>Data ingestion and processing</a:t>
            </a:r>
          </a:p>
          <a:p>
            <a:r>
              <a:rPr lang="en-US" dirty="0"/>
              <a:t>Week 9</a:t>
            </a:r>
          </a:p>
          <a:p>
            <a:pPr lvl="1"/>
            <a:r>
              <a:rPr lang="en-US" dirty="0"/>
              <a:t>Concepts</a:t>
            </a:r>
          </a:p>
          <a:p>
            <a:pPr lvl="1"/>
            <a:r>
              <a:rPr lang="en-US" dirty="0"/>
              <a:t>Experiments</a:t>
            </a:r>
          </a:p>
          <a:p>
            <a:r>
              <a:rPr lang="en-US" dirty="0"/>
              <a:t>Week 10</a:t>
            </a:r>
          </a:p>
          <a:p>
            <a:pPr lvl="1"/>
            <a:r>
              <a:rPr lang="en-US" dirty="0"/>
              <a:t>Advanced topics</a:t>
            </a:r>
          </a:p>
          <a:p>
            <a:pPr lvl="2"/>
            <a:r>
              <a:rPr lang="en-US" dirty="0"/>
              <a:t>Operations on streaming data (joins)</a:t>
            </a:r>
          </a:p>
          <a:p>
            <a:pPr lvl="2"/>
            <a:r>
              <a:rPr lang="en-US" dirty="0"/>
              <a:t>Time constraints	</a:t>
            </a:r>
          </a:p>
          <a:p>
            <a:pPr lvl="1"/>
            <a:r>
              <a:rPr lang="en-US" dirty="0"/>
              <a:t>Homework</a:t>
            </a:r>
          </a:p>
          <a:p>
            <a:pPr lvl="1"/>
            <a:endParaRPr lang="en-US" dirty="0"/>
          </a:p>
        </p:txBody>
      </p:sp>
      <p:sp>
        <p:nvSpPr>
          <p:cNvPr id="3" name="Title 2"/>
          <p:cNvSpPr>
            <a:spLocks noGrp="1"/>
          </p:cNvSpPr>
          <p:nvPr>
            <p:ph type="title"/>
          </p:nvPr>
        </p:nvSpPr>
        <p:spPr/>
        <p:txBody>
          <a:bodyPr/>
          <a:lstStyle/>
          <a:p>
            <a:r>
              <a:rPr lang="en-US" dirty="0"/>
              <a:t>Stream Processing Module</a:t>
            </a:r>
          </a:p>
        </p:txBody>
      </p:sp>
    </p:spTree>
    <p:extLst>
      <p:ext uri="{BB962C8B-B14F-4D97-AF65-F5344CB8AC3E}">
        <p14:creationId xmlns:p14="http://schemas.microsoft.com/office/powerpoint/2010/main" val="669503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2696" y="0"/>
            <a:ext cx="9475304" cy="755336"/>
          </a:xfrm>
        </p:spPr>
        <p:txBody>
          <a:bodyPr>
            <a:noAutofit/>
          </a:bodyPr>
          <a:lstStyle/>
          <a:p>
            <a:r>
              <a:rPr lang="en-US" dirty="0"/>
              <a:t>Why Stream Processing?</a:t>
            </a:r>
          </a:p>
        </p:txBody>
      </p:sp>
      <p:sp>
        <p:nvSpPr>
          <p:cNvPr id="4" name="Content Placeholder 3"/>
          <p:cNvSpPr>
            <a:spLocks noGrp="1"/>
          </p:cNvSpPr>
          <p:nvPr>
            <p:ph idx="1"/>
          </p:nvPr>
        </p:nvSpPr>
        <p:spPr>
          <a:xfrm>
            <a:off x="2152650" y="1257300"/>
            <a:ext cx="7886700" cy="4919663"/>
          </a:xfrm>
        </p:spPr>
        <p:txBody>
          <a:bodyPr/>
          <a:lstStyle/>
          <a:p>
            <a:pPr lvl="0"/>
            <a:r>
              <a:rPr lang="en-GB" b="1" dirty="0"/>
              <a:t>Reminder from module 2 (Big Data)</a:t>
            </a:r>
          </a:p>
          <a:p>
            <a:pPr lvl="1"/>
            <a:r>
              <a:rPr lang="en-US" dirty="0"/>
              <a:t>Batch vs Stream</a:t>
            </a:r>
            <a:endParaRPr lang="en-GB" b="1" dirty="0"/>
          </a:p>
        </p:txBody>
      </p:sp>
      <p:sp>
        <p:nvSpPr>
          <p:cNvPr id="5" name="Content Placeholder 1">
            <a:extLst>
              <a:ext uri="{FF2B5EF4-FFF2-40B4-BE49-F238E27FC236}">
                <a16:creationId xmlns:a16="http://schemas.microsoft.com/office/drawing/2014/main" id="{4AF131D8-F46F-3845-8113-2705B34549BC}"/>
              </a:ext>
            </a:extLst>
          </p:cNvPr>
          <p:cNvSpPr txBox="1">
            <a:spLocks/>
          </p:cNvSpPr>
          <p:nvPr/>
        </p:nvSpPr>
        <p:spPr>
          <a:xfrm>
            <a:off x="2259667" y="2859743"/>
            <a:ext cx="7672667" cy="2806233"/>
          </a:xfrm>
          <a:prstGeom prst="rect">
            <a:avLst/>
          </a:prstGeom>
          <a:solidFill>
            <a:schemeClr val="accent3">
              <a:lumMod val="20000"/>
              <a:lumOff val="80000"/>
            </a:schemeClr>
          </a:solidFill>
        </p:spPr>
        <p:style>
          <a:lnRef idx="0">
            <a:schemeClr val="accent1"/>
          </a:lnRef>
          <a:fillRef idx="3">
            <a:schemeClr val="accent1"/>
          </a:fillRef>
          <a:effectRef idx="3">
            <a:schemeClr val="accent1"/>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You want an updated answer as more information becomes available? </a:t>
            </a:r>
            <a:r>
              <a:rPr lang="en-US" sz="1600" dirty="0">
                <a:solidFill>
                  <a:srgbClr val="FF0000"/>
                </a:solidFill>
              </a:rPr>
              <a:t>streams</a:t>
            </a:r>
          </a:p>
          <a:p>
            <a:pPr lvl="1"/>
            <a:r>
              <a:rPr lang="en-US" sz="1400" dirty="0"/>
              <a:t>AKA: Data in motion, or Fast data</a:t>
            </a:r>
          </a:p>
          <a:p>
            <a:pPr lvl="1"/>
            <a:r>
              <a:rPr lang="en-US" sz="1400" dirty="0"/>
              <a:t>Continuous computation that never stop, process infinite amount of data on the fly</a:t>
            </a:r>
          </a:p>
          <a:p>
            <a:pPr lvl="2"/>
            <a:r>
              <a:rPr lang="en-US" sz="1200" dirty="0"/>
              <a:t>Designed to keep size of in-memory state bounded, regardless of how much data is processed</a:t>
            </a:r>
          </a:p>
          <a:p>
            <a:pPr lvl="1"/>
            <a:r>
              <a:rPr lang="en-US" sz="1400" dirty="0"/>
              <a:t>Update the answer as more data becomes available</a:t>
            </a:r>
          </a:p>
          <a:p>
            <a:pPr lvl="2"/>
            <a:r>
              <a:rPr lang="en-US" sz="1200" dirty="0"/>
              <a:t>Operate on small time windows</a:t>
            </a:r>
          </a:p>
          <a:p>
            <a:r>
              <a:rPr lang="en-US" sz="1600" dirty="0"/>
              <a:t>Can wait until all information is available for a more accurate answer? </a:t>
            </a:r>
            <a:r>
              <a:rPr lang="en-US" sz="1600" dirty="0">
                <a:solidFill>
                  <a:srgbClr val="FF0000"/>
                </a:solidFill>
              </a:rPr>
              <a:t>batch</a:t>
            </a:r>
          </a:p>
          <a:p>
            <a:pPr lvl="1"/>
            <a:r>
              <a:rPr lang="en-US" sz="1400" dirty="0"/>
              <a:t>AKA: Data at rest</a:t>
            </a:r>
          </a:p>
          <a:p>
            <a:pPr lvl="1"/>
            <a:r>
              <a:rPr lang="en-US" sz="1400" dirty="0"/>
              <a:t>Operates on finite size data sets, and terminate when all data has been processed</a:t>
            </a:r>
          </a:p>
        </p:txBody>
      </p:sp>
    </p:spTree>
    <p:extLst>
      <p:ext uri="{BB962C8B-B14F-4D97-AF65-F5344CB8AC3E}">
        <p14:creationId xmlns:p14="http://schemas.microsoft.com/office/powerpoint/2010/main" val="3840741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EF567E-957F-A24B-8346-116F507A6847}"/>
              </a:ext>
            </a:extLst>
          </p:cNvPr>
          <p:cNvSpPr>
            <a:spLocks noGrp="1"/>
          </p:cNvSpPr>
          <p:nvPr>
            <p:ph idx="1"/>
          </p:nvPr>
        </p:nvSpPr>
        <p:spPr/>
        <p:txBody>
          <a:bodyPr>
            <a:normAutofit/>
          </a:bodyPr>
          <a:lstStyle/>
          <a:p>
            <a:pPr lvl="0"/>
            <a:r>
              <a:rPr lang="en-GB" sz="2800" b="1" dirty="0"/>
              <a:t>Relevance </a:t>
            </a:r>
          </a:p>
          <a:p>
            <a:pPr lvl="1"/>
            <a:r>
              <a:rPr lang="en-GB" sz="2400" dirty="0"/>
              <a:t>Insight more valuable shortly after event happens </a:t>
            </a:r>
          </a:p>
          <a:p>
            <a:pPr lvl="2"/>
            <a:r>
              <a:rPr lang="en-GB" sz="2200" dirty="0"/>
              <a:t>(Near) real-time: from milliseconds to minutes</a:t>
            </a:r>
          </a:p>
          <a:p>
            <a:pPr lvl="1"/>
            <a:r>
              <a:rPr lang="en-GB" sz="2400" dirty="0"/>
              <a:t>Allows faster reaction</a:t>
            </a:r>
          </a:p>
          <a:p>
            <a:pPr lvl="2"/>
            <a:r>
              <a:rPr lang="en-GB" sz="2200" dirty="0"/>
              <a:t>Detecting patterns, setting alerts</a:t>
            </a:r>
          </a:p>
          <a:p>
            <a:pPr lvl="1"/>
            <a:r>
              <a:rPr lang="en-GB" sz="2400" dirty="0"/>
              <a:t>Some data is naturally unbounded (e.g. sensor data)</a:t>
            </a:r>
          </a:p>
          <a:p>
            <a:pPr lvl="1"/>
            <a:r>
              <a:rPr lang="en-GB" sz="2400" dirty="0"/>
              <a:t>Continuous processing</a:t>
            </a:r>
          </a:p>
          <a:p>
            <a:pPr lvl="1"/>
            <a:r>
              <a:rPr lang="en-GB" sz="2400" dirty="0"/>
              <a:t>Resource constraints (s</a:t>
            </a:r>
            <a:r>
              <a:rPr lang="en-GB" sz="2200" dirty="0"/>
              <a:t>torage and compute)</a:t>
            </a:r>
          </a:p>
          <a:p>
            <a:pPr lvl="2"/>
            <a:r>
              <a:rPr lang="en-GB" sz="2200" dirty="0"/>
              <a:t>process large large volumes of data arriving at high velocities</a:t>
            </a:r>
          </a:p>
          <a:p>
            <a:pPr lvl="2"/>
            <a:r>
              <a:rPr lang="en-GB" sz="2200" dirty="0"/>
              <a:t>Retain only what is useful </a:t>
            </a:r>
          </a:p>
          <a:p>
            <a:pPr lvl="1"/>
            <a:endParaRPr lang="en-GB" sz="2400" dirty="0"/>
          </a:p>
        </p:txBody>
      </p:sp>
      <p:sp>
        <p:nvSpPr>
          <p:cNvPr id="2" name="Title 1"/>
          <p:cNvSpPr>
            <a:spLocks noGrp="1"/>
          </p:cNvSpPr>
          <p:nvPr>
            <p:ph type="title"/>
          </p:nvPr>
        </p:nvSpPr>
        <p:spPr/>
        <p:txBody>
          <a:bodyPr>
            <a:noAutofit/>
          </a:bodyPr>
          <a:lstStyle/>
          <a:p>
            <a:r>
              <a:rPr lang="en-US" dirty="0"/>
              <a:t>Why Stream Processing?</a:t>
            </a:r>
          </a:p>
        </p:txBody>
      </p:sp>
    </p:spTree>
    <p:extLst>
      <p:ext uri="{BB962C8B-B14F-4D97-AF65-F5344CB8AC3E}">
        <p14:creationId xmlns:p14="http://schemas.microsoft.com/office/powerpoint/2010/main" val="1188264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51B515-6DA0-AF40-99A8-DF12B6911C64}"/>
              </a:ext>
            </a:extLst>
          </p:cNvPr>
          <p:cNvSpPr>
            <a:spLocks noGrp="1"/>
          </p:cNvSpPr>
          <p:nvPr>
            <p:ph idx="1"/>
          </p:nvPr>
        </p:nvSpPr>
        <p:spPr/>
        <p:txBody>
          <a:bodyPr numCol="2">
            <a:normAutofit lnSpcReduction="10000"/>
          </a:bodyPr>
          <a:lstStyle/>
          <a:p>
            <a:r>
              <a:rPr lang="en-US" b="1" dirty="0"/>
              <a:t>Computing</a:t>
            </a:r>
          </a:p>
          <a:p>
            <a:pPr lvl="1"/>
            <a:r>
              <a:rPr lang="en-US" b="1" dirty="0"/>
              <a:t>Log analysis,</a:t>
            </a:r>
          </a:p>
          <a:p>
            <a:pPr lvl="1"/>
            <a:r>
              <a:rPr lang="en-US" b="1" dirty="0"/>
              <a:t>Detection of </a:t>
            </a:r>
            <a:r>
              <a:rPr lang="en-US" b="1" dirty="0" err="1"/>
              <a:t>DoS</a:t>
            </a:r>
            <a:r>
              <a:rPr lang="en-US" b="1" dirty="0"/>
              <a:t> attacks, </a:t>
            </a:r>
          </a:p>
          <a:p>
            <a:pPr lvl="1"/>
            <a:r>
              <a:rPr lang="en-US" b="1" dirty="0"/>
              <a:t>Scaling service capacities</a:t>
            </a:r>
          </a:p>
          <a:p>
            <a:r>
              <a:rPr lang="en-US" b="1" dirty="0"/>
              <a:t>Real-time monitoring</a:t>
            </a:r>
          </a:p>
          <a:p>
            <a:pPr lvl="1"/>
            <a:r>
              <a:rPr lang="en-US" b="1" dirty="0"/>
              <a:t>Fraud detection (credit cards), </a:t>
            </a:r>
          </a:p>
          <a:p>
            <a:pPr lvl="1"/>
            <a:r>
              <a:rPr lang="en-US" b="1" dirty="0"/>
              <a:t>Intrusion detection (surveillance) </a:t>
            </a:r>
          </a:p>
          <a:p>
            <a:r>
              <a:rPr lang="en-US" b="1" dirty="0"/>
              <a:t>Sensor data processing</a:t>
            </a:r>
          </a:p>
          <a:p>
            <a:pPr lvl="1"/>
            <a:r>
              <a:rPr lang="en-US" b="1" dirty="0"/>
              <a:t>Weather, </a:t>
            </a:r>
          </a:p>
          <a:p>
            <a:pPr lvl="1"/>
            <a:r>
              <a:rPr lang="en-US" b="1" dirty="0"/>
              <a:t>Transportation, </a:t>
            </a:r>
          </a:p>
          <a:p>
            <a:pPr lvl="1"/>
            <a:r>
              <a:rPr lang="en-US" b="1" dirty="0"/>
              <a:t>Traffic</a:t>
            </a:r>
          </a:p>
          <a:p>
            <a:pPr lvl="1"/>
            <a:r>
              <a:rPr lang="en-US" b="1" dirty="0"/>
              <a:t>Patient health</a:t>
            </a:r>
          </a:p>
          <a:p>
            <a:r>
              <a:rPr lang="en-US" b="1" dirty="0"/>
              <a:t>Social media</a:t>
            </a:r>
          </a:p>
          <a:p>
            <a:pPr lvl="1"/>
            <a:r>
              <a:rPr lang="en-US" b="1" dirty="0"/>
              <a:t>Trend analysis</a:t>
            </a:r>
          </a:p>
          <a:p>
            <a:r>
              <a:rPr lang="en-US" b="1" dirty="0"/>
              <a:t>Industry</a:t>
            </a:r>
          </a:p>
          <a:p>
            <a:pPr lvl="1"/>
            <a:r>
              <a:rPr lang="en-US" b="1" dirty="0"/>
              <a:t>Process optimization</a:t>
            </a:r>
          </a:p>
          <a:p>
            <a:pPr lvl="1"/>
            <a:r>
              <a:rPr lang="en-US" b="1" dirty="0"/>
              <a:t>Predictive maintenance</a:t>
            </a:r>
          </a:p>
          <a:p>
            <a:pPr lvl="1"/>
            <a:r>
              <a:rPr lang="en-US" b="1" dirty="0"/>
              <a:t>Logistics</a:t>
            </a:r>
          </a:p>
          <a:p>
            <a:r>
              <a:rPr lang="en-US" b="1" dirty="0"/>
              <a:t>Advertising and promotions</a:t>
            </a:r>
          </a:p>
          <a:p>
            <a:pPr lvl="1"/>
            <a:r>
              <a:rPr lang="en-US" b="1" dirty="0"/>
              <a:t>Contextualized to user behavior or geolocation</a:t>
            </a:r>
          </a:p>
          <a:p>
            <a:r>
              <a:rPr lang="en-US" b="1" dirty="0"/>
              <a:t>Financial trading</a:t>
            </a:r>
          </a:p>
          <a:p>
            <a:pPr lvl="1"/>
            <a:r>
              <a:rPr lang="en-US" b="1" dirty="0"/>
              <a:t>Algorithmic trading</a:t>
            </a:r>
          </a:p>
          <a:p>
            <a:pPr lvl="1"/>
            <a:r>
              <a:rPr lang="en-US" b="1" dirty="0"/>
              <a:t>Risk analysis</a:t>
            </a:r>
          </a:p>
          <a:p>
            <a:r>
              <a:rPr lang="en-US" b="1" dirty="0"/>
              <a:t>…</a:t>
            </a:r>
          </a:p>
        </p:txBody>
      </p:sp>
      <p:sp>
        <p:nvSpPr>
          <p:cNvPr id="3" name="Title 2">
            <a:extLst>
              <a:ext uri="{FF2B5EF4-FFF2-40B4-BE49-F238E27FC236}">
                <a16:creationId xmlns:a16="http://schemas.microsoft.com/office/drawing/2014/main" id="{DB034931-C4C6-9C43-8D77-8453EDD4B26B}"/>
              </a:ext>
            </a:extLst>
          </p:cNvPr>
          <p:cNvSpPr>
            <a:spLocks noGrp="1"/>
          </p:cNvSpPr>
          <p:nvPr>
            <p:ph type="title"/>
          </p:nvPr>
        </p:nvSpPr>
        <p:spPr/>
        <p:txBody>
          <a:bodyPr/>
          <a:lstStyle/>
          <a:p>
            <a:r>
              <a:rPr lang="en-US" dirty="0"/>
              <a:t>Applications of Stream Processing</a:t>
            </a:r>
          </a:p>
        </p:txBody>
      </p:sp>
    </p:spTree>
    <p:extLst>
      <p:ext uri="{BB962C8B-B14F-4D97-AF65-F5344CB8AC3E}">
        <p14:creationId xmlns:p14="http://schemas.microsoft.com/office/powerpoint/2010/main" val="4208222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EF567E-957F-A24B-8346-116F507A6847}"/>
              </a:ext>
            </a:extLst>
          </p:cNvPr>
          <p:cNvSpPr>
            <a:spLocks noGrp="1"/>
          </p:cNvSpPr>
          <p:nvPr>
            <p:ph idx="1"/>
          </p:nvPr>
        </p:nvSpPr>
        <p:spPr/>
        <p:txBody>
          <a:bodyPr>
            <a:normAutofit/>
          </a:bodyPr>
          <a:lstStyle/>
          <a:p>
            <a:pPr lvl="0"/>
            <a:endParaRPr lang="en-GB" sz="2800" b="1" dirty="0"/>
          </a:p>
          <a:p>
            <a:pPr lvl="0"/>
            <a:r>
              <a:rPr lang="en-GB" sz="2800" b="1" dirty="0"/>
              <a:t>Inputs</a:t>
            </a:r>
          </a:p>
          <a:p>
            <a:pPr lvl="1"/>
            <a:r>
              <a:rPr lang="en-GB" sz="2400" b="1" dirty="0"/>
              <a:t>Time constraints</a:t>
            </a:r>
            <a:endParaRPr lang="en-GB" b="1" dirty="0"/>
          </a:p>
          <a:p>
            <a:pPr lvl="1"/>
            <a:r>
              <a:rPr lang="en-GB" sz="2400" b="1" dirty="0"/>
              <a:t>Uncomplete data</a:t>
            </a:r>
          </a:p>
          <a:p>
            <a:pPr lvl="1"/>
            <a:r>
              <a:rPr lang="en-GB" sz="2400" b="1" dirty="0"/>
              <a:t>Unordered, unbound</a:t>
            </a:r>
          </a:p>
          <a:p>
            <a:pPr lvl="0"/>
            <a:r>
              <a:rPr lang="en-GB" sz="2800" b="1" dirty="0"/>
              <a:t>Outputs</a:t>
            </a:r>
          </a:p>
          <a:p>
            <a:pPr lvl="1"/>
            <a:r>
              <a:rPr lang="en-GB" sz="2400" b="1" dirty="0"/>
              <a:t>Approximate answers</a:t>
            </a:r>
            <a:endParaRPr lang="en-GB" sz="1800" dirty="0"/>
          </a:p>
          <a:p>
            <a:pPr lvl="1"/>
            <a:endParaRPr lang="en-GB" sz="2400" dirty="0"/>
          </a:p>
        </p:txBody>
      </p:sp>
      <p:sp>
        <p:nvSpPr>
          <p:cNvPr id="2" name="Title 1"/>
          <p:cNvSpPr>
            <a:spLocks noGrp="1"/>
          </p:cNvSpPr>
          <p:nvPr>
            <p:ph type="title"/>
          </p:nvPr>
        </p:nvSpPr>
        <p:spPr/>
        <p:txBody>
          <a:bodyPr>
            <a:noAutofit/>
          </a:bodyPr>
          <a:lstStyle/>
          <a:p>
            <a:r>
              <a:rPr lang="en-US" dirty="0"/>
              <a:t>Constraints and challenges</a:t>
            </a:r>
          </a:p>
        </p:txBody>
      </p:sp>
    </p:spTree>
    <p:extLst>
      <p:ext uri="{BB962C8B-B14F-4D97-AF65-F5344CB8AC3E}">
        <p14:creationId xmlns:p14="http://schemas.microsoft.com/office/powerpoint/2010/main" val="2005063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a:t>
            </a:r>
          </a:p>
        </p:txBody>
      </p:sp>
      <p:sp>
        <p:nvSpPr>
          <p:cNvPr id="4" name="Content Placeholder 3"/>
          <p:cNvSpPr>
            <a:spLocks noGrp="1"/>
          </p:cNvSpPr>
          <p:nvPr>
            <p:ph idx="1"/>
          </p:nvPr>
        </p:nvSpPr>
        <p:spPr>
          <a:xfrm>
            <a:off x="609600" y="1257300"/>
            <a:ext cx="9429750" cy="4919663"/>
          </a:xfrm>
        </p:spPr>
        <p:txBody>
          <a:bodyPr/>
          <a:lstStyle/>
          <a:p>
            <a:pPr lvl="0"/>
            <a:r>
              <a:rPr lang="en-GB" b="1" dirty="0"/>
              <a:t>Event Time vs Processing Time</a:t>
            </a:r>
          </a:p>
          <a:p>
            <a:pPr lvl="0"/>
            <a:r>
              <a:rPr lang="en-GB" b="1" dirty="0"/>
              <a:t>Windowing</a:t>
            </a:r>
          </a:p>
          <a:p>
            <a:pPr lvl="1"/>
            <a:r>
              <a:rPr lang="en-GB" b="1" dirty="0"/>
              <a:t>Fixed</a:t>
            </a:r>
          </a:p>
          <a:p>
            <a:pPr lvl="1"/>
            <a:r>
              <a:rPr lang="en-GB" b="1" dirty="0"/>
              <a:t>Sliding</a:t>
            </a:r>
          </a:p>
          <a:p>
            <a:pPr lvl="1"/>
            <a:r>
              <a:rPr lang="en-GB" b="1" dirty="0"/>
              <a:t>Count-based vs time-based</a:t>
            </a:r>
          </a:p>
          <a:p>
            <a:r>
              <a:rPr lang="en-GB" b="1" dirty="0"/>
              <a:t>Transformations</a:t>
            </a:r>
          </a:p>
          <a:p>
            <a:r>
              <a:rPr lang="en-GB" b="1" dirty="0"/>
              <a:t>Stateful / Stateless operations</a:t>
            </a:r>
          </a:p>
        </p:txBody>
      </p:sp>
    </p:spTree>
    <p:extLst>
      <p:ext uri="{BB962C8B-B14F-4D97-AF65-F5344CB8AC3E}">
        <p14:creationId xmlns:p14="http://schemas.microsoft.com/office/powerpoint/2010/main" val="2804896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a:t>
            </a:r>
          </a:p>
        </p:txBody>
      </p:sp>
      <p:sp>
        <p:nvSpPr>
          <p:cNvPr id="6" name="Pentagon 5">
            <a:extLst>
              <a:ext uri="{FF2B5EF4-FFF2-40B4-BE49-F238E27FC236}">
                <a16:creationId xmlns:a16="http://schemas.microsoft.com/office/drawing/2014/main" id="{A0713EE5-DF61-794E-AD62-94622AA4F62F}"/>
              </a:ext>
            </a:extLst>
          </p:cNvPr>
          <p:cNvSpPr/>
          <p:nvPr/>
        </p:nvSpPr>
        <p:spPr>
          <a:xfrm>
            <a:off x="2042160" y="2275840"/>
            <a:ext cx="8087360" cy="1107440"/>
          </a:xfrm>
          <a:prstGeom prst="homePlat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30F7405-FE4A-204B-9E9F-90595A018B7F}"/>
              </a:ext>
            </a:extLst>
          </p:cNvPr>
          <p:cNvSpPr/>
          <p:nvPr/>
        </p:nvSpPr>
        <p:spPr>
          <a:xfrm>
            <a:off x="2783840" y="250444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01E955C-8D6C-8843-A883-B5E9CEE5F0A1}"/>
              </a:ext>
            </a:extLst>
          </p:cNvPr>
          <p:cNvSpPr/>
          <p:nvPr/>
        </p:nvSpPr>
        <p:spPr>
          <a:xfrm>
            <a:off x="3596640" y="258064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74D3DD6-1680-1B4E-888C-0D008BEC0642}"/>
              </a:ext>
            </a:extLst>
          </p:cNvPr>
          <p:cNvSpPr/>
          <p:nvPr/>
        </p:nvSpPr>
        <p:spPr>
          <a:xfrm>
            <a:off x="3048000" y="281940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741CAB8-2472-1B48-9615-63C9B8224380}"/>
              </a:ext>
            </a:extLst>
          </p:cNvPr>
          <p:cNvSpPr/>
          <p:nvPr/>
        </p:nvSpPr>
        <p:spPr>
          <a:xfrm>
            <a:off x="3525520" y="298196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609C97E-AE96-CE49-9482-B07FF6BAD51C}"/>
              </a:ext>
            </a:extLst>
          </p:cNvPr>
          <p:cNvSpPr/>
          <p:nvPr/>
        </p:nvSpPr>
        <p:spPr>
          <a:xfrm>
            <a:off x="4409440" y="264668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F74AEFE-9173-1048-83C2-9E817BD823A6}"/>
              </a:ext>
            </a:extLst>
          </p:cNvPr>
          <p:cNvSpPr/>
          <p:nvPr/>
        </p:nvSpPr>
        <p:spPr>
          <a:xfrm>
            <a:off x="5151120" y="292608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ED4FCB0-6DA5-804A-9A27-0179855F3139}"/>
              </a:ext>
            </a:extLst>
          </p:cNvPr>
          <p:cNvSpPr/>
          <p:nvPr/>
        </p:nvSpPr>
        <p:spPr>
          <a:xfrm>
            <a:off x="5334000" y="249428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B6BCC3E-CAF7-4B44-8BD4-8B110D2CDE2A}"/>
              </a:ext>
            </a:extLst>
          </p:cNvPr>
          <p:cNvSpPr/>
          <p:nvPr/>
        </p:nvSpPr>
        <p:spPr>
          <a:xfrm>
            <a:off x="5933440" y="292608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8CDB84C-0A67-BC4F-99D3-34471AAD939A}"/>
              </a:ext>
            </a:extLst>
          </p:cNvPr>
          <p:cNvSpPr/>
          <p:nvPr/>
        </p:nvSpPr>
        <p:spPr>
          <a:xfrm>
            <a:off x="6532880" y="258064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D16BDC9-4F3D-6042-8DC3-241DFF1BD4C2}"/>
              </a:ext>
            </a:extLst>
          </p:cNvPr>
          <p:cNvSpPr/>
          <p:nvPr/>
        </p:nvSpPr>
        <p:spPr>
          <a:xfrm>
            <a:off x="6461760" y="305816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815805C-37B2-8E4F-90B4-28BA39986FBC}"/>
              </a:ext>
            </a:extLst>
          </p:cNvPr>
          <p:cNvSpPr/>
          <p:nvPr/>
        </p:nvSpPr>
        <p:spPr>
          <a:xfrm>
            <a:off x="7106920" y="281432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9E9C8B1-4760-9143-85AB-411A0DB6DDEA}"/>
              </a:ext>
            </a:extLst>
          </p:cNvPr>
          <p:cNvSpPr/>
          <p:nvPr/>
        </p:nvSpPr>
        <p:spPr>
          <a:xfrm>
            <a:off x="7889240" y="296672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F3055B-2878-7148-A647-E7C8AFCD099B}"/>
              </a:ext>
            </a:extLst>
          </p:cNvPr>
          <p:cNvSpPr/>
          <p:nvPr/>
        </p:nvSpPr>
        <p:spPr>
          <a:xfrm>
            <a:off x="8188960" y="247904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A83664D-6FD4-3E44-B3D5-B76F6337C944}"/>
              </a:ext>
            </a:extLst>
          </p:cNvPr>
          <p:cNvSpPr/>
          <p:nvPr/>
        </p:nvSpPr>
        <p:spPr>
          <a:xfrm>
            <a:off x="9138920" y="292608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AAF6666-D1E3-9C47-95D4-55D09597217C}"/>
              </a:ext>
            </a:extLst>
          </p:cNvPr>
          <p:cNvSpPr/>
          <p:nvPr/>
        </p:nvSpPr>
        <p:spPr>
          <a:xfrm>
            <a:off x="2488929" y="1495028"/>
            <a:ext cx="2823209" cy="369332"/>
          </a:xfrm>
          <a:prstGeom prst="rect">
            <a:avLst/>
          </a:prstGeom>
        </p:spPr>
        <p:txBody>
          <a:bodyPr wrap="none">
            <a:spAutoFit/>
          </a:bodyPr>
          <a:lstStyle/>
          <a:p>
            <a:pPr lvl="0"/>
            <a:r>
              <a:rPr lang="en-GB" b="1" dirty="0"/>
              <a:t>Data: unordered, unbound</a:t>
            </a:r>
          </a:p>
        </p:txBody>
      </p:sp>
      <p:sp>
        <p:nvSpPr>
          <p:cNvPr id="38" name="Rectangle 37">
            <a:extLst>
              <a:ext uri="{FF2B5EF4-FFF2-40B4-BE49-F238E27FC236}">
                <a16:creationId xmlns:a16="http://schemas.microsoft.com/office/drawing/2014/main" id="{1D10AEBA-CBBE-2D43-B01C-7FC78D8F1B69}"/>
              </a:ext>
            </a:extLst>
          </p:cNvPr>
          <p:cNvSpPr/>
          <p:nvPr/>
        </p:nvSpPr>
        <p:spPr>
          <a:xfrm>
            <a:off x="7889240" y="3544054"/>
            <a:ext cx="1172116" cy="369332"/>
          </a:xfrm>
          <a:prstGeom prst="rect">
            <a:avLst/>
          </a:prstGeom>
        </p:spPr>
        <p:txBody>
          <a:bodyPr wrap="none">
            <a:spAutoFit/>
          </a:bodyPr>
          <a:lstStyle/>
          <a:p>
            <a:pPr lvl="0"/>
            <a:r>
              <a:rPr lang="en-GB" b="1" dirty="0"/>
              <a:t>Time flow</a:t>
            </a:r>
          </a:p>
        </p:txBody>
      </p:sp>
      <p:cxnSp>
        <p:nvCxnSpPr>
          <p:cNvPr id="40" name="Straight Arrow Connector 39">
            <a:extLst>
              <a:ext uri="{FF2B5EF4-FFF2-40B4-BE49-F238E27FC236}">
                <a16:creationId xmlns:a16="http://schemas.microsoft.com/office/drawing/2014/main" id="{E7E9FC36-DD0C-1A43-9812-2EE5F5A74C44}"/>
              </a:ext>
            </a:extLst>
          </p:cNvPr>
          <p:cNvCxnSpPr/>
          <p:nvPr/>
        </p:nvCxnSpPr>
        <p:spPr>
          <a:xfrm>
            <a:off x="7579360" y="4074160"/>
            <a:ext cx="1828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7312953"/>
      </p:ext>
    </p:extLst>
  </p:cSld>
  <p:clrMapOvr>
    <a:masterClrMapping/>
  </p:clrMapOvr>
</p:sld>
</file>

<file path=ppt/theme/theme1.xml><?xml version="1.0" encoding="utf-8"?>
<a:theme xmlns:a="http://schemas.openxmlformats.org/drawingml/2006/main" name="Default Theme">
  <a:themeElements>
    <a:clrScheme name="Custom 2">
      <a:dk1>
        <a:srgbClr val="051D41"/>
      </a:dk1>
      <a:lt1>
        <a:sysClr val="window" lastClr="FFFFFF"/>
      </a:lt1>
      <a:dk2>
        <a:srgbClr val="051D41"/>
      </a:dk2>
      <a:lt2>
        <a:srgbClr val="FFFFFF"/>
      </a:lt2>
      <a:accent1>
        <a:srgbClr val="051D41"/>
      </a:accent1>
      <a:accent2>
        <a:srgbClr val="AC2131"/>
      </a:accent2>
      <a:accent3>
        <a:srgbClr val="9D9D9D"/>
      </a:accent3>
      <a:accent4>
        <a:srgbClr val="374A67"/>
      </a:accent4>
      <a:accent5>
        <a:srgbClr val="BD4D5A"/>
      </a:accent5>
      <a:accent6>
        <a:srgbClr val="B1B1B1"/>
      </a:accent6>
      <a:hlink>
        <a:srgbClr val="F33B48"/>
      </a:hlink>
      <a:folHlink>
        <a:srgbClr val="FFC000"/>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Thème Office">
  <a:themeElements>
    <a:clrScheme name="Personnalisé 63">
      <a:dk1>
        <a:sysClr val="windowText" lastClr="000000"/>
      </a:dk1>
      <a:lt1>
        <a:sysClr val="window" lastClr="FFFFFF"/>
      </a:lt1>
      <a:dk2>
        <a:srgbClr val="282362"/>
      </a:dk2>
      <a:lt2>
        <a:srgbClr val="E7E6E6"/>
      </a:lt2>
      <a:accent1>
        <a:srgbClr val="8EC63F"/>
      </a:accent1>
      <a:accent2>
        <a:srgbClr val="5461A6"/>
      </a:accent2>
      <a:accent3>
        <a:srgbClr val="B6DA82"/>
      </a:accent3>
      <a:accent4>
        <a:srgbClr val="7A85BC"/>
      </a:accent4>
      <a:accent5>
        <a:srgbClr val="76A531"/>
      </a:accent5>
      <a:accent6>
        <a:srgbClr val="5563A9"/>
      </a:accent6>
      <a:hlink>
        <a:srgbClr val="0563C1"/>
      </a:hlink>
      <a:folHlink>
        <a:srgbClr val="954F72"/>
      </a:folHlink>
    </a:clrScheme>
    <a:fontScheme name="Thème 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52320</TotalTime>
  <Words>799</Words>
  <Application>Microsoft Macintosh PowerPoint</Application>
  <PresentationFormat>Widescreen</PresentationFormat>
  <Paragraphs>207</Paragraphs>
  <Slides>23</Slides>
  <Notes>14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23</vt:i4>
      </vt:variant>
    </vt:vector>
  </HeadingPairs>
  <TitlesOfParts>
    <vt:vector size="33" baseType="lpstr">
      <vt:lpstr>AlphaHeadlinePro-Bold</vt:lpstr>
      <vt:lpstr>Arial</vt:lpstr>
      <vt:lpstr>Calibri</vt:lpstr>
      <vt:lpstr>Lato</vt:lpstr>
      <vt:lpstr>Lato Bold</vt:lpstr>
      <vt:lpstr>Lato Light</vt:lpstr>
      <vt:lpstr>Raleway Light</vt:lpstr>
      <vt:lpstr>Verdana</vt:lpstr>
      <vt:lpstr>Default Theme</vt:lpstr>
      <vt:lpstr>3_Thème Office</vt:lpstr>
      <vt:lpstr>PowerPoint Presentation</vt:lpstr>
      <vt:lpstr>PowerPoint Presentation</vt:lpstr>
      <vt:lpstr>Stream Processing Module</vt:lpstr>
      <vt:lpstr>Why Stream Processing?</vt:lpstr>
      <vt:lpstr>Why Stream Processing?</vt:lpstr>
      <vt:lpstr>Applications of Stream Processing</vt:lpstr>
      <vt:lpstr>Constraints and challenges</vt:lpstr>
      <vt:lpstr>Concepts</vt:lpstr>
      <vt:lpstr>Concepts</vt:lpstr>
      <vt:lpstr>Concepts</vt:lpstr>
      <vt:lpstr>Concepts</vt:lpstr>
      <vt:lpstr>Concepts</vt:lpstr>
      <vt:lpstr>Concepts</vt:lpstr>
      <vt:lpstr>Concepts</vt:lpstr>
      <vt:lpstr>Concepts</vt:lpstr>
      <vt:lpstr>Ecosystem</vt:lpstr>
      <vt:lpstr>Ecosystem</vt:lpstr>
      <vt:lpstr>Kafka</vt:lpstr>
      <vt:lpstr>Kafka</vt:lpstr>
      <vt:lpstr>Kafka</vt:lpstr>
      <vt:lpstr>Spark Streaming</vt:lpstr>
      <vt:lpstr>Spark Streaming</vt:lpstr>
      <vt:lpstr>Exercises week 9</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Sofiane Sarni</cp:lastModifiedBy>
  <cp:revision>949</cp:revision>
  <cp:lastPrinted>2019-05-01T10:02:19Z</cp:lastPrinted>
  <dcterms:created xsi:type="dcterms:W3CDTF">2016-11-02T19:50:15Z</dcterms:created>
  <dcterms:modified xsi:type="dcterms:W3CDTF">2020-04-17T09:07:31Z</dcterms:modified>
  <cp:category/>
</cp:coreProperties>
</file>